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4"/>
    <p:sldMasterId id="2147483815" r:id="rId5"/>
    <p:sldMasterId id="2147483826" r:id="rId6"/>
    <p:sldMasterId id="2147483841" r:id="rId7"/>
    <p:sldMasterId id="2147483854" r:id="rId8"/>
  </p:sldMasterIdLst>
  <p:notesMasterIdLst>
    <p:notesMasterId r:id="rId78"/>
  </p:notesMasterIdLst>
  <p:handoutMasterIdLst>
    <p:handoutMasterId r:id="rId79"/>
  </p:handoutMasterIdLst>
  <p:sldIdLst>
    <p:sldId id="256" r:id="rId9"/>
    <p:sldId id="1339" r:id="rId10"/>
    <p:sldId id="1340" r:id="rId11"/>
    <p:sldId id="1272" r:id="rId12"/>
    <p:sldId id="1342" r:id="rId13"/>
    <p:sldId id="1308" r:id="rId14"/>
    <p:sldId id="272" r:id="rId15"/>
    <p:sldId id="1277" r:id="rId16"/>
    <p:sldId id="1154" r:id="rId17"/>
    <p:sldId id="446" r:id="rId18"/>
    <p:sldId id="1259" r:id="rId19"/>
    <p:sldId id="1278" r:id="rId20"/>
    <p:sldId id="1279" r:id="rId21"/>
    <p:sldId id="1257" r:id="rId22"/>
    <p:sldId id="1281" r:id="rId23"/>
    <p:sldId id="1345" r:id="rId24"/>
    <p:sldId id="1282" r:id="rId25"/>
    <p:sldId id="1283" r:id="rId26"/>
    <p:sldId id="1288" r:id="rId27"/>
    <p:sldId id="1286" r:id="rId28"/>
    <p:sldId id="1287" r:id="rId29"/>
    <p:sldId id="1295" r:id="rId30"/>
    <p:sldId id="1242" r:id="rId31"/>
    <p:sldId id="296" r:id="rId32"/>
    <p:sldId id="1232" r:id="rId33"/>
    <p:sldId id="257" r:id="rId34"/>
    <p:sldId id="1329" r:id="rId35"/>
    <p:sldId id="1334" r:id="rId36"/>
    <p:sldId id="1344" r:id="rId37"/>
    <p:sldId id="1327" r:id="rId38"/>
    <p:sldId id="1301" r:id="rId39"/>
    <p:sldId id="1331" r:id="rId40"/>
    <p:sldId id="1332" r:id="rId41"/>
    <p:sldId id="1333" r:id="rId42"/>
    <p:sldId id="1338" r:id="rId43"/>
    <p:sldId id="1153" r:id="rId44"/>
    <p:sldId id="1310" r:id="rId45"/>
    <p:sldId id="1270" r:id="rId46"/>
    <p:sldId id="1245" r:id="rId47"/>
    <p:sldId id="1309" r:id="rId48"/>
    <p:sldId id="1246" r:id="rId49"/>
    <p:sldId id="271" r:id="rId50"/>
    <p:sldId id="270" r:id="rId51"/>
    <p:sldId id="273" r:id="rId52"/>
    <p:sldId id="274" r:id="rId53"/>
    <p:sldId id="275" r:id="rId54"/>
    <p:sldId id="1311" r:id="rId55"/>
    <p:sldId id="1290" r:id="rId56"/>
    <p:sldId id="1291" r:id="rId57"/>
    <p:sldId id="1293" r:id="rId58"/>
    <p:sldId id="1306" r:id="rId59"/>
    <p:sldId id="1302" r:id="rId60"/>
    <p:sldId id="1305" r:id="rId61"/>
    <p:sldId id="1304" r:id="rId62"/>
    <p:sldId id="316" r:id="rId63"/>
    <p:sldId id="1294" r:id="rId64"/>
    <p:sldId id="1226" r:id="rId65"/>
    <p:sldId id="1192" r:id="rId66"/>
    <p:sldId id="1200" r:id="rId67"/>
    <p:sldId id="1187" r:id="rId68"/>
    <p:sldId id="1335" r:id="rId69"/>
    <p:sldId id="1336" r:id="rId70"/>
    <p:sldId id="1337" r:id="rId71"/>
    <p:sldId id="1229" r:id="rId72"/>
    <p:sldId id="1161" r:id="rId73"/>
    <p:sldId id="303" r:id="rId74"/>
    <p:sldId id="1228" r:id="rId75"/>
    <p:sldId id="1289" r:id="rId76"/>
    <p:sldId id="1159" r:id="rId7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D823070-6FCC-C9C0-479B-6C1FAA80D102}" name="Laura O'Connor" initials="LO" userId="S::Laura.O'Connor@burness.com::d5811cce-23c6-47ce-8516-eea81fccc7d9" providerId="AD"/>
  <p188:author id="{82EE0280-71FA-1950-FF28-75E4AC108A10}" name="Guest User" initials="GU" userId="S::urn:spo:anon#1fc18d7afc308a437923c6e600415f04f68e1c95fee07e6079a1d58f8eee7db3::" providerId="AD"/>
  <p188:author id="{DAE8F8B8-4CFF-9355-C4F2-CFE4F90CEBAA}" name="Maari Weiss" initials="MW" userId="S::mweiss@gu.org::44a4e0e3-be80-4b19-850f-5a146a3bf2d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531E"/>
    <a:srgbClr val="F29F7D"/>
    <a:srgbClr val="AD3057"/>
    <a:srgbClr val="1A3575"/>
    <a:srgbClr val="3F7282"/>
    <a:srgbClr val="FF66FF"/>
    <a:srgbClr val="105F53"/>
    <a:srgbClr val="000000"/>
    <a:srgbClr val="F1E2EA"/>
    <a:srgbClr val="5418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A6BEA5-B947-4B5C-916B-875A8BCB56C5}" v="210" dt="2025-04-17T20:38:18.754"/>
    <p1510:client id="{F2CB237C-FE16-4B7E-9073-9B1990F490C9}" v="153" dt="2025-04-18T13:32:13.6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2" d="100"/>
          <a:sy n="102" d="100"/>
        </p:scale>
        <p:origin x="918" y="114"/>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microsoft.com/office/2016/11/relationships/changesInfo" Target="changesInfos/changesInfo1.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handoutMaster" Target="handoutMasters/handoutMaster1.xml"/><Relationship Id="rId5" Type="http://schemas.openxmlformats.org/officeDocument/2006/relationships/slideMaster" Target="slideMasters/slideMaster2.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presProps" Target="presProps.xml"/><Relationship Id="rId85"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notesMaster" Target="notesMasters/notesMaster1.xml"/><Relationship Id="rId81" Type="http://schemas.openxmlformats.org/officeDocument/2006/relationships/viewProps" Target="viewProps.xml"/><Relationship Id="rId86"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7" Type="http://schemas.openxmlformats.org/officeDocument/2006/relationships/slideMaster" Target="slideMasters/slideMaster4.xml"/><Relationship Id="rId71" Type="http://schemas.openxmlformats.org/officeDocument/2006/relationships/slide" Target="slides/slide63.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61" Type="http://schemas.openxmlformats.org/officeDocument/2006/relationships/slide" Target="slides/slide53.xml"/><Relationship Id="rId8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a Beltran" userId="0c590491-8bf0-4801-88ee-613b5be4158a" providerId="ADAL" clId="{F2CB237C-FE16-4B7E-9073-9B1990F490C9}"/>
    <pc:docChg chg="undo custSel addSld delSld modSld sldOrd delMainMaster">
      <pc:chgData name="Ana Beltran" userId="0c590491-8bf0-4801-88ee-613b5be4158a" providerId="ADAL" clId="{F2CB237C-FE16-4B7E-9073-9B1990F490C9}" dt="2025-04-18T14:46:44.963" v="1340" actId="1076"/>
      <pc:docMkLst>
        <pc:docMk/>
      </pc:docMkLst>
      <pc:sldChg chg="addSp modSp mod modNotesTx">
        <pc:chgData name="Ana Beltran" userId="0c590491-8bf0-4801-88ee-613b5be4158a" providerId="ADAL" clId="{F2CB237C-FE16-4B7E-9073-9B1990F490C9}" dt="2025-04-16T21:23:09.167" v="859" actId="20577"/>
        <pc:sldMkLst>
          <pc:docMk/>
          <pc:sldMk cId="4063206109" sldId="256"/>
        </pc:sldMkLst>
        <pc:spChg chg="mod">
          <ac:chgData name="Ana Beltran" userId="0c590491-8bf0-4801-88ee-613b5be4158a" providerId="ADAL" clId="{F2CB237C-FE16-4B7E-9073-9B1990F490C9}" dt="2025-04-15T21:00:07.265" v="320" actId="1076"/>
          <ac:spMkLst>
            <pc:docMk/>
            <pc:sldMk cId="4063206109" sldId="256"/>
            <ac:spMk id="2" creationId="{A1B992A4-03DA-3B49-B394-E591CF76E4C7}"/>
          </ac:spMkLst>
        </pc:spChg>
        <pc:spChg chg="add mod">
          <ac:chgData name="Ana Beltran" userId="0c590491-8bf0-4801-88ee-613b5be4158a" providerId="ADAL" clId="{F2CB237C-FE16-4B7E-9073-9B1990F490C9}" dt="2025-04-15T21:00:15.498" v="322" actId="14100"/>
          <ac:spMkLst>
            <pc:docMk/>
            <pc:sldMk cId="4063206109" sldId="256"/>
            <ac:spMk id="4" creationId="{A1DF7855-374C-59F9-5F9F-DCE9D29D1713}"/>
          </ac:spMkLst>
        </pc:spChg>
        <pc:spChg chg="add mod">
          <ac:chgData name="Ana Beltran" userId="0c590491-8bf0-4801-88ee-613b5be4158a" providerId="ADAL" clId="{F2CB237C-FE16-4B7E-9073-9B1990F490C9}" dt="2025-04-16T21:23:09.167" v="859" actId="20577"/>
          <ac:spMkLst>
            <pc:docMk/>
            <pc:sldMk cId="4063206109" sldId="256"/>
            <ac:spMk id="5" creationId="{BCAD7421-D2BA-889F-7BB0-1471B6AACBFF}"/>
          </ac:spMkLst>
        </pc:spChg>
      </pc:sldChg>
      <pc:sldChg chg="modNotesTx">
        <pc:chgData name="Ana Beltran" userId="0c590491-8bf0-4801-88ee-613b5be4158a" providerId="ADAL" clId="{F2CB237C-FE16-4B7E-9073-9B1990F490C9}" dt="2025-04-15T20:48:39.101" v="21" actId="6549"/>
        <pc:sldMkLst>
          <pc:docMk/>
          <pc:sldMk cId="0" sldId="257"/>
        </pc:sldMkLst>
      </pc:sldChg>
      <pc:sldChg chg="modSp mod chgLayout">
        <pc:chgData name="Ana Beltran" userId="0c590491-8bf0-4801-88ee-613b5be4158a" providerId="ADAL" clId="{F2CB237C-FE16-4B7E-9073-9B1990F490C9}" dt="2025-04-18T14:45:13.706" v="1331" actId="14100"/>
        <pc:sldMkLst>
          <pc:docMk/>
          <pc:sldMk cId="0" sldId="271"/>
        </pc:sldMkLst>
        <pc:spChg chg="mod ord">
          <ac:chgData name="Ana Beltran" userId="0c590491-8bf0-4801-88ee-613b5be4158a" providerId="ADAL" clId="{F2CB237C-FE16-4B7E-9073-9B1990F490C9}" dt="2025-04-18T14:45:13.706" v="1331" actId="14100"/>
          <ac:spMkLst>
            <pc:docMk/>
            <pc:sldMk cId="0" sldId="271"/>
            <ac:spMk id="280" creationId="{00000000-0000-0000-0000-000000000000}"/>
          </ac:spMkLst>
        </pc:spChg>
      </pc:sldChg>
      <pc:sldChg chg="modNotesTx">
        <pc:chgData name="Ana Beltran" userId="0c590491-8bf0-4801-88ee-613b5be4158a" providerId="ADAL" clId="{F2CB237C-FE16-4B7E-9073-9B1990F490C9}" dt="2025-04-15T20:46:30.405" v="14" actId="6549"/>
        <pc:sldMkLst>
          <pc:docMk/>
          <pc:sldMk cId="0" sldId="272"/>
        </pc:sldMkLst>
      </pc:sldChg>
      <pc:sldChg chg="modNotesTx">
        <pc:chgData name="Ana Beltran" userId="0c590491-8bf0-4801-88ee-613b5be4158a" providerId="ADAL" clId="{F2CB237C-FE16-4B7E-9073-9B1990F490C9}" dt="2025-04-15T20:51:01.319" v="178" actId="6549"/>
        <pc:sldMkLst>
          <pc:docMk/>
          <pc:sldMk cId="0" sldId="275"/>
        </pc:sldMkLst>
      </pc:sldChg>
      <pc:sldChg chg="ord">
        <pc:chgData name="Ana Beltran" userId="0c590491-8bf0-4801-88ee-613b5be4158a" providerId="ADAL" clId="{F2CB237C-FE16-4B7E-9073-9B1990F490C9}" dt="2025-04-15T21:02:37.029" v="336"/>
        <pc:sldMkLst>
          <pc:docMk/>
          <pc:sldMk cId="3604801958" sldId="303"/>
        </pc:sldMkLst>
      </pc:sldChg>
      <pc:sldChg chg="modNotesTx">
        <pc:chgData name="Ana Beltran" userId="0c590491-8bf0-4801-88ee-613b5be4158a" providerId="ADAL" clId="{F2CB237C-FE16-4B7E-9073-9B1990F490C9}" dt="2025-04-15T20:51:34.298" v="183" actId="6549"/>
        <pc:sldMkLst>
          <pc:docMk/>
          <pc:sldMk cId="4168613660" sldId="316"/>
        </pc:sldMkLst>
      </pc:sldChg>
      <pc:sldChg chg="modNotesTx">
        <pc:chgData name="Ana Beltran" userId="0c590491-8bf0-4801-88ee-613b5be4158a" providerId="ADAL" clId="{F2CB237C-FE16-4B7E-9073-9B1990F490C9}" dt="2025-04-15T20:50:00.558" v="177" actId="6549"/>
        <pc:sldMkLst>
          <pc:docMk/>
          <pc:sldMk cId="4056667131" sldId="1153"/>
        </pc:sldMkLst>
      </pc:sldChg>
      <pc:sldChg chg="modSp add del">
        <pc:chgData name="Ana Beltran" userId="0c590491-8bf0-4801-88ee-613b5be4158a" providerId="ADAL" clId="{F2CB237C-FE16-4B7E-9073-9B1990F490C9}" dt="2025-04-18T13:09:03.427" v="1195"/>
        <pc:sldMkLst>
          <pc:docMk/>
          <pc:sldMk cId="1134586829" sldId="1161"/>
        </pc:sldMkLst>
        <pc:spChg chg="mod">
          <ac:chgData name="Ana Beltran" userId="0c590491-8bf0-4801-88ee-613b5be4158a" providerId="ADAL" clId="{F2CB237C-FE16-4B7E-9073-9B1990F490C9}" dt="2025-04-18T13:09:03.427" v="1195"/>
          <ac:spMkLst>
            <pc:docMk/>
            <pc:sldMk cId="1134586829" sldId="1161"/>
            <ac:spMk id="4" creationId="{5E5E9034-C838-3E38-1307-0001CE3F636C}"/>
          </ac:spMkLst>
        </pc:spChg>
      </pc:sldChg>
      <pc:sldChg chg="add del">
        <pc:chgData name="Ana Beltran" userId="0c590491-8bf0-4801-88ee-613b5be4158a" providerId="ADAL" clId="{F2CB237C-FE16-4B7E-9073-9B1990F490C9}" dt="2025-04-15T21:02:27.912" v="334" actId="47"/>
        <pc:sldMkLst>
          <pc:docMk/>
          <pc:sldMk cId="1718577292" sldId="1166"/>
        </pc:sldMkLst>
      </pc:sldChg>
      <pc:sldChg chg="modSp mod">
        <pc:chgData name="Ana Beltran" userId="0c590491-8bf0-4801-88ee-613b5be4158a" providerId="ADAL" clId="{F2CB237C-FE16-4B7E-9073-9B1990F490C9}" dt="2025-04-18T14:46:13.465" v="1337" actId="20577"/>
        <pc:sldMkLst>
          <pc:docMk/>
          <pc:sldMk cId="972486067" sldId="1187"/>
        </pc:sldMkLst>
        <pc:spChg chg="mod">
          <ac:chgData name="Ana Beltran" userId="0c590491-8bf0-4801-88ee-613b5be4158a" providerId="ADAL" clId="{F2CB237C-FE16-4B7E-9073-9B1990F490C9}" dt="2025-04-18T14:46:13.465" v="1337" actId="20577"/>
          <ac:spMkLst>
            <pc:docMk/>
            <pc:sldMk cId="972486067" sldId="1187"/>
            <ac:spMk id="9" creationId="{0A2DF35D-B2E5-31C4-5CFF-4CC706D10751}"/>
          </ac:spMkLst>
        </pc:spChg>
      </pc:sldChg>
      <pc:sldChg chg="del">
        <pc:chgData name="Ana Beltran" userId="0c590491-8bf0-4801-88ee-613b5be4158a" providerId="ADAL" clId="{F2CB237C-FE16-4B7E-9073-9B1990F490C9}" dt="2025-04-15T20:44:17.952" v="10" actId="47"/>
        <pc:sldMkLst>
          <pc:docMk/>
          <pc:sldMk cId="2347019189" sldId="1220"/>
        </pc:sldMkLst>
      </pc:sldChg>
      <pc:sldChg chg="modSp add">
        <pc:chgData name="Ana Beltran" userId="0c590491-8bf0-4801-88ee-613b5be4158a" providerId="ADAL" clId="{F2CB237C-FE16-4B7E-9073-9B1990F490C9}" dt="2025-04-18T13:09:05.231" v="1197"/>
        <pc:sldMkLst>
          <pc:docMk/>
          <pc:sldMk cId="569563460" sldId="1228"/>
        </pc:sldMkLst>
        <pc:spChg chg="mod">
          <ac:chgData name="Ana Beltran" userId="0c590491-8bf0-4801-88ee-613b5be4158a" providerId="ADAL" clId="{F2CB237C-FE16-4B7E-9073-9B1990F490C9}" dt="2025-04-18T13:09:05.231" v="1197"/>
          <ac:spMkLst>
            <pc:docMk/>
            <pc:sldMk cId="569563460" sldId="1228"/>
            <ac:spMk id="3" creationId="{027D03C3-D107-288C-449B-0F7D3AE8A039}"/>
          </ac:spMkLst>
        </pc:spChg>
        <pc:picChg chg="mod">
          <ac:chgData name="Ana Beltran" userId="0c590491-8bf0-4801-88ee-613b5be4158a" providerId="ADAL" clId="{F2CB237C-FE16-4B7E-9073-9B1990F490C9}" dt="2025-04-18T13:09:05.231" v="1197"/>
          <ac:picMkLst>
            <pc:docMk/>
            <pc:sldMk cId="569563460" sldId="1228"/>
            <ac:picMk id="5" creationId="{27C2B246-E4B1-021B-0E0D-958DC918592F}"/>
          </ac:picMkLst>
        </pc:picChg>
      </pc:sldChg>
      <pc:sldChg chg="modSp add mod">
        <pc:chgData name="Ana Beltran" userId="0c590491-8bf0-4801-88ee-613b5be4158a" providerId="ADAL" clId="{F2CB237C-FE16-4B7E-9073-9B1990F490C9}" dt="2025-04-18T14:45:58.639" v="1334" actId="1076"/>
        <pc:sldMkLst>
          <pc:docMk/>
          <pc:sldMk cId="426701192" sldId="1229"/>
        </pc:sldMkLst>
        <pc:spChg chg="mod">
          <ac:chgData name="Ana Beltran" userId="0c590491-8bf0-4801-88ee-613b5be4158a" providerId="ADAL" clId="{F2CB237C-FE16-4B7E-9073-9B1990F490C9}" dt="2025-04-18T14:45:58.639" v="1334" actId="1076"/>
          <ac:spMkLst>
            <pc:docMk/>
            <pc:sldMk cId="426701192" sldId="1229"/>
            <ac:spMk id="3" creationId="{131B264E-6790-8007-E0A8-B158974390DC}"/>
          </ac:spMkLst>
        </pc:spChg>
      </pc:sldChg>
      <pc:sldChg chg="del">
        <pc:chgData name="Ana Beltran" userId="0c590491-8bf0-4801-88ee-613b5be4158a" providerId="ADAL" clId="{F2CB237C-FE16-4B7E-9073-9B1990F490C9}" dt="2025-04-15T20:44:17.952" v="10" actId="47"/>
        <pc:sldMkLst>
          <pc:docMk/>
          <pc:sldMk cId="14480706" sldId="1247"/>
        </pc:sldMkLst>
      </pc:sldChg>
      <pc:sldChg chg="addSp delSp mod">
        <pc:chgData name="Ana Beltran" userId="0c590491-8bf0-4801-88ee-613b5be4158a" providerId="ADAL" clId="{F2CB237C-FE16-4B7E-9073-9B1990F490C9}" dt="2025-04-15T20:47:05.595" v="17" actId="22"/>
        <pc:sldMkLst>
          <pc:docMk/>
          <pc:sldMk cId="1942082218" sldId="1259"/>
        </pc:sldMkLst>
      </pc:sldChg>
      <pc:sldChg chg="addSp modSp mod chgLayout modNotesTx">
        <pc:chgData name="Ana Beltran" userId="0c590491-8bf0-4801-88ee-613b5be4158a" providerId="ADAL" clId="{F2CB237C-FE16-4B7E-9073-9B1990F490C9}" dt="2025-04-16T21:26:24.047" v="861" actId="20577"/>
        <pc:sldMkLst>
          <pc:docMk/>
          <pc:sldMk cId="1189344783" sldId="1272"/>
        </pc:sldMkLst>
        <pc:spChg chg="add mod ord">
          <ac:chgData name="Ana Beltran" userId="0c590491-8bf0-4801-88ee-613b5be4158a" providerId="ADAL" clId="{F2CB237C-FE16-4B7E-9073-9B1990F490C9}" dt="2025-04-15T20:44:03.758" v="7" actId="27636"/>
          <ac:spMkLst>
            <pc:docMk/>
            <pc:sldMk cId="1189344783" sldId="1272"/>
            <ac:spMk id="3" creationId="{2C9AD844-9A85-EDB4-DF74-BD7913943D0E}"/>
          </ac:spMkLst>
        </pc:spChg>
        <pc:spChg chg="mod ord">
          <ac:chgData name="Ana Beltran" userId="0c590491-8bf0-4801-88ee-613b5be4158a" providerId="ADAL" clId="{F2CB237C-FE16-4B7E-9073-9B1990F490C9}" dt="2025-04-16T21:26:24.047" v="861" actId="20577"/>
          <ac:spMkLst>
            <pc:docMk/>
            <pc:sldMk cId="1189344783" sldId="1272"/>
            <ac:spMk id="5" creationId="{39A3B43B-E6B8-C34D-885F-AF014BB9389E}"/>
          </ac:spMkLst>
        </pc:spChg>
      </pc:sldChg>
      <pc:sldChg chg="modNotesTx">
        <pc:chgData name="Ana Beltran" userId="0c590491-8bf0-4801-88ee-613b5be4158a" providerId="ADAL" clId="{F2CB237C-FE16-4B7E-9073-9B1990F490C9}" dt="2025-04-15T20:46:47.053" v="15" actId="6549"/>
        <pc:sldMkLst>
          <pc:docMk/>
          <pc:sldMk cId="1975359136" sldId="1277"/>
        </pc:sldMkLst>
      </pc:sldChg>
      <pc:sldChg chg="modNotesTx">
        <pc:chgData name="Ana Beltran" userId="0c590491-8bf0-4801-88ee-613b5be4158a" providerId="ADAL" clId="{F2CB237C-FE16-4B7E-9073-9B1990F490C9}" dt="2025-04-18T13:31:30.382" v="1199" actId="20577"/>
        <pc:sldMkLst>
          <pc:docMk/>
          <pc:sldMk cId="2431479586" sldId="1286"/>
        </pc:sldMkLst>
      </pc:sldChg>
      <pc:sldChg chg="modNotesTx">
        <pc:chgData name="Ana Beltran" userId="0c590491-8bf0-4801-88ee-613b5be4158a" providerId="ADAL" clId="{F2CB237C-FE16-4B7E-9073-9B1990F490C9}" dt="2025-04-15T20:47:52.042" v="18" actId="6549"/>
        <pc:sldMkLst>
          <pc:docMk/>
          <pc:sldMk cId="4224400900" sldId="1288"/>
        </pc:sldMkLst>
      </pc:sldChg>
      <pc:sldChg chg="modNotesTx">
        <pc:chgData name="Ana Beltran" userId="0c590491-8bf0-4801-88ee-613b5be4158a" providerId="ADAL" clId="{F2CB237C-FE16-4B7E-9073-9B1990F490C9}" dt="2025-04-15T21:04:25.659" v="762" actId="20577"/>
        <pc:sldMkLst>
          <pc:docMk/>
          <pc:sldMk cId="1824438723" sldId="1289"/>
        </pc:sldMkLst>
      </pc:sldChg>
      <pc:sldChg chg="modNotesTx">
        <pc:chgData name="Ana Beltran" userId="0c590491-8bf0-4801-88ee-613b5be4158a" providerId="ADAL" clId="{F2CB237C-FE16-4B7E-9073-9B1990F490C9}" dt="2025-04-15T20:51:11.619" v="181" actId="6549"/>
        <pc:sldMkLst>
          <pc:docMk/>
          <pc:sldMk cId="2430598249" sldId="1290"/>
        </pc:sldMkLst>
      </pc:sldChg>
      <pc:sldChg chg="modNotesTx">
        <pc:chgData name="Ana Beltran" userId="0c590491-8bf0-4801-88ee-613b5be4158a" providerId="ADAL" clId="{F2CB237C-FE16-4B7E-9073-9B1990F490C9}" dt="2025-04-18T13:32:13.661" v="1327" actId="20577"/>
        <pc:sldMkLst>
          <pc:docMk/>
          <pc:sldMk cId="1474445680" sldId="1293"/>
        </pc:sldMkLst>
      </pc:sldChg>
      <pc:sldChg chg="modNotesTx">
        <pc:chgData name="Ana Beltran" userId="0c590491-8bf0-4801-88ee-613b5be4158a" providerId="ADAL" clId="{F2CB237C-FE16-4B7E-9073-9B1990F490C9}" dt="2025-04-15T20:51:38.705" v="184" actId="6549"/>
        <pc:sldMkLst>
          <pc:docMk/>
          <pc:sldMk cId="2912821388" sldId="1294"/>
        </pc:sldMkLst>
      </pc:sldChg>
      <pc:sldChg chg="modNotesTx">
        <pc:chgData name="Ana Beltran" userId="0c590491-8bf0-4801-88ee-613b5be4158a" providerId="ADAL" clId="{F2CB237C-FE16-4B7E-9073-9B1990F490C9}" dt="2025-04-18T13:05:34.483" v="1192" actId="20577"/>
        <pc:sldMkLst>
          <pc:docMk/>
          <pc:sldMk cId="2604843291" sldId="1295"/>
        </pc:sldMkLst>
      </pc:sldChg>
      <pc:sldChg chg="addSp modSp mod chgLayout modNotesTx">
        <pc:chgData name="Ana Beltran" userId="0c590491-8bf0-4801-88ee-613b5be4158a" providerId="ADAL" clId="{F2CB237C-FE16-4B7E-9073-9B1990F490C9}" dt="2025-04-18T13:03:24.800" v="1130" actId="20577"/>
        <pc:sldMkLst>
          <pc:docMk/>
          <pc:sldMk cId="1199321384" sldId="1301"/>
        </pc:sldMkLst>
        <pc:spChg chg="add mod ord">
          <ac:chgData name="Ana Beltran" userId="0c590491-8bf0-4801-88ee-613b5be4158a" providerId="ADAL" clId="{F2CB237C-FE16-4B7E-9073-9B1990F490C9}" dt="2025-04-15T20:43:33.359" v="3"/>
          <ac:spMkLst>
            <pc:docMk/>
            <pc:sldMk cId="1199321384" sldId="1301"/>
            <ac:spMk id="3" creationId="{1F2B6E64-BD76-9150-C30E-E412C88B2390}"/>
          </ac:spMkLst>
        </pc:spChg>
        <pc:spChg chg="mod ord">
          <ac:chgData name="Ana Beltran" userId="0c590491-8bf0-4801-88ee-613b5be4158a" providerId="ADAL" clId="{F2CB237C-FE16-4B7E-9073-9B1990F490C9}" dt="2025-04-16T21:26:41.329" v="863" actId="20577"/>
          <ac:spMkLst>
            <pc:docMk/>
            <pc:sldMk cId="1199321384" sldId="1301"/>
            <ac:spMk id="6" creationId="{1144B1F9-A758-BEC7-292B-8FE27FB4048B}"/>
          </ac:spMkLst>
        </pc:spChg>
      </pc:sldChg>
      <pc:sldChg chg="addSp modSp mod modNotesTx">
        <pc:chgData name="Ana Beltran" userId="0c590491-8bf0-4801-88ee-613b5be4158a" providerId="ADAL" clId="{F2CB237C-FE16-4B7E-9073-9B1990F490C9}" dt="2025-04-18T14:45:36.138" v="1332" actId="1076"/>
        <pc:sldMkLst>
          <pc:docMk/>
          <pc:sldMk cId="1627978581" sldId="1311"/>
        </pc:sldMkLst>
        <pc:spChg chg="mod">
          <ac:chgData name="Ana Beltran" userId="0c590491-8bf0-4801-88ee-613b5be4158a" providerId="ADAL" clId="{F2CB237C-FE16-4B7E-9073-9B1990F490C9}" dt="2025-04-16T21:28:47.861" v="890" actId="1076"/>
          <ac:spMkLst>
            <pc:docMk/>
            <pc:sldMk cId="1627978581" sldId="1311"/>
            <ac:spMk id="3" creationId="{A895484E-FF6F-BB04-C1B5-A1A8E3CA3BFE}"/>
          </ac:spMkLst>
        </pc:spChg>
        <pc:spChg chg="add mod">
          <ac:chgData name="Ana Beltran" userId="0c590491-8bf0-4801-88ee-613b5be4158a" providerId="ADAL" clId="{F2CB237C-FE16-4B7E-9073-9B1990F490C9}" dt="2025-04-18T14:45:36.138" v="1332" actId="1076"/>
          <ac:spMkLst>
            <pc:docMk/>
            <pc:sldMk cId="1627978581" sldId="1311"/>
            <ac:spMk id="4" creationId="{ECEEBB3C-C2E1-9453-AF5A-68D14C1016BF}"/>
          </ac:spMkLst>
        </pc:spChg>
        <pc:picChg chg="mod">
          <ac:chgData name="Ana Beltran" userId="0c590491-8bf0-4801-88ee-613b5be4158a" providerId="ADAL" clId="{F2CB237C-FE16-4B7E-9073-9B1990F490C9}" dt="2025-04-16T21:28:41.526" v="889" actId="1076"/>
          <ac:picMkLst>
            <pc:docMk/>
            <pc:sldMk cId="1627978581" sldId="1311"/>
            <ac:picMk id="5" creationId="{88594032-EBDA-914A-FE29-AF4A12C063A9}"/>
          </ac:picMkLst>
        </pc:picChg>
      </pc:sldChg>
      <pc:sldChg chg="modSp add del mod">
        <pc:chgData name="Ana Beltran" userId="0c590491-8bf0-4801-88ee-613b5be4158a" providerId="ADAL" clId="{F2CB237C-FE16-4B7E-9073-9B1990F490C9}" dt="2025-04-15T21:02:25.406" v="333" actId="47"/>
        <pc:sldMkLst>
          <pc:docMk/>
          <pc:sldMk cId="699954763" sldId="1312"/>
        </pc:sldMkLst>
      </pc:sldChg>
      <pc:sldChg chg="del">
        <pc:chgData name="Ana Beltran" userId="0c590491-8bf0-4801-88ee-613b5be4158a" providerId="ADAL" clId="{F2CB237C-FE16-4B7E-9073-9B1990F490C9}" dt="2025-04-15T20:44:17.952" v="10" actId="47"/>
        <pc:sldMkLst>
          <pc:docMk/>
          <pc:sldMk cId="3441401154" sldId="1313"/>
        </pc:sldMkLst>
      </pc:sldChg>
      <pc:sldChg chg="modNotesTx">
        <pc:chgData name="Ana Beltran" userId="0c590491-8bf0-4801-88ee-613b5be4158a" providerId="ADAL" clId="{F2CB237C-FE16-4B7E-9073-9B1990F490C9}" dt="2025-04-15T20:48:42.776" v="22" actId="6549"/>
        <pc:sldMkLst>
          <pc:docMk/>
          <pc:sldMk cId="2669729178" sldId="1329"/>
        </pc:sldMkLst>
      </pc:sldChg>
      <pc:sldChg chg="modNotesTx">
        <pc:chgData name="Ana Beltran" userId="0c590491-8bf0-4801-88ee-613b5be4158a" providerId="ADAL" clId="{F2CB237C-FE16-4B7E-9073-9B1990F490C9}" dt="2025-04-15T20:49:46.285" v="173" actId="6549"/>
        <pc:sldMkLst>
          <pc:docMk/>
          <pc:sldMk cId="1676968923" sldId="1331"/>
        </pc:sldMkLst>
      </pc:sldChg>
      <pc:sldChg chg="modSp modNotesTx">
        <pc:chgData name="Ana Beltran" userId="0c590491-8bf0-4801-88ee-613b5be4158a" providerId="ADAL" clId="{F2CB237C-FE16-4B7E-9073-9B1990F490C9}" dt="2025-04-18T13:07:43.797" v="1193"/>
        <pc:sldMkLst>
          <pc:docMk/>
          <pc:sldMk cId="1906169671" sldId="1332"/>
        </pc:sldMkLst>
        <pc:spChg chg="mod">
          <ac:chgData name="Ana Beltran" userId="0c590491-8bf0-4801-88ee-613b5be4158a" providerId="ADAL" clId="{F2CB237C-FE16-4B7E-9073-9B1990F490C9}" dt="2025-04-18T13:07:43.797" v="1193"/>
          <ac:spMkLst>
            <pc:docMk/>
            <pc:sldMk cId="1906169671" sldId="1332"/>
            <ac:spMk id="2" creationId="{4D2F2FD9-E20A-5A6B-BF8A-44237C6A1A8D}"/>
          </ac:spMkLst>
        </pc:spChg>
      </pc:sldChg>
      <pc:sldChg chg="modSp mod modNotesTx">
        <pc:chgData name="Ana Beltran" userId="0c590491-8bf0-4801-88ee-613b5be4158a" providerId="ADAL" clId="{F2CB237C-FE16-4B7E-9073-9B1990F490C9}" dt="2025-04-18T14:46:37.128" v="1339" actId="1076"/>
        <pc:sldMkLst>
          <pc:docMk/>
          <pc:sldMk cId="1986019371" sldId="1334"/>
        </pc:sldMkLst>
        <pc:spChg chg="mod">
          <ac:chgData name="Ana Beltran" userId="0c590491-8bf0-4801-88ee-613b5be4158a" providerId="ADAL" clId="{F2CB237C-FE16-4B7E-9073-9B1990F490C9}" dt="2025-04-18T14:46:37.128" v="1339" actId="1076"/>
          <ac:spMkLst>
            <pc:docMk/>
            <pc:sldMk cId="1986019371" sldId="1334"/>
            <ac:spMk id="3" creationId="{3DF4331C-41C2-E233-ED01-09F8000C98A8}"/>
          </ac:spMkLst>
        </pc:spChg>
        <pc:graphicFrameChg chg="modGraphic">
          <ac:chgData name="Ana Beltran" userId="0c590491-8bf0-4801-88ee-613b5be4158a" providerId="ADAL" clId="{F2CB237C-FE16-4B7E-9073-9B1990F490C9}" dt="2025-04-17T15:58:38.742" v="902" actId="20577"/>
          <ac:graphicFrameMkLst>
            <pc:docMk/>
            <pc:sldMk cId="1986019371" sldId="1334"/>
            <ac:graphicFrameMk id="2" creationId="{7E34809E-1A75-2574-4EC8-1F37B5FB79C2}"/>
          </ac:graphicFrameMkLst>
        </pc:graphicFrameChg>
      </pc:sldChg>
      <pc:sldChg chg="modNotesTx">
        <pc:chgData name="Ana Beltran" userId="0c590491-8bf0-4801-88ee-613b5be4158a" providerId="ADAL" clId="{F2CB237C-FE16-4B7E-9073-9B1990F490C9}" dt="2025-04-15T20:49:56.030" v="175" actId="6549"/>
        <pc:sldMkLst>
          <pc:docMk/>
          <pc:sldMk cId="190305526" sldId="1338"/>
        </pc:sldMkLst>
      </pc:sldChg>
      <pc:sldChg chg="modNotesTx">
        <pc:chgData name="Ana Beltran" userId="0c590491-8bf0-4801-88ee-613b5be4158a" providerId="ADAL" clId="{F2CB237C-FE16-4B7E-9073-9B1990F490C9}" dt="2025-04-15T20:45:27.740" v="13" actId="6549"/>
        <pc:sldMkLst>
          <pc:docMk/>
          <pc:sldMk cId="143193860" sldId="1339"/>
        </pc:sldMkLst>
      </pc:sldChg>
      <pc:sldChg chg="modNotesTx">
        <pc:chgData name="Ana Beltran" userId="0c590491-8bf0-4801-88ee-613b5be4158a" providerId="ADAL" clId="{F2CB237C-FE16-4B7E-9073-9B1990F490C9}" dt="2025-04-18T12:59:51.456" v="905" actId="6549"/>
        <pc:sldMkLst>
          <pc:docMk/>
          <pc:sldMk cId="734143918" sldId="1340"/>
        </pc:sldMkLst>
      </pc:sldChg>
      <pc:sldChg chg="del">
        <pc:chgData name="Ana Beltran" userId="0c590491-8bf0-4801-88ee-613b5be4158a" providerId="ADAL" clId="{F2CB237C-FE16-4B7E-9073-9B1990F490C9}" dt="2025-04-15T20:44:17.952" v="10" actId="47"/>
        <pc:sldMkLst>
          <pc:docMk/>
          <pc:sldMk cId="3610482416" sldId="1343"/>
        </pc:sldMkLst>
      </pc:sldChg>
      <pc:sldChg chg="del">
        <pc:chgData name="Ana Beltran" userId="0c590491-8bf0-4801-88ee-613b5be4158a" providerId="ADAL" clId="{F2CB237C-FE16-4B7E-9073-9B1990F490C9}" dt="2025-04-15T20:39:50.285" v="0" actId="47"/>
        <pc:sldMkLst>
          <pc:docMk/>
          <pc:sldMk cId="853419306" sldId="1344"/>
        </pc:sldMkLst>
      </pc:sldChg>
      <pc:sldChg chg="modSp add mod">
        <pc:chgData name="Ana Beltran" userId="0c590491-8bf0-4801-88ee-613b5be4158a" providerId="ADAL" clId="{F2CB237C-FE16-4B7E-9073-9B1990F490C9}" dt="2025-04-18T14:46:44.963" v="1340" actId="1076"/>
        <pc:sldMkLst>
          <pc:docMk/>
          <pc:sldMk cId="1357636228" sldId="1344"/>
        </pc:sldMkLst>
        <pc:spChg chg="mod">
          <ac:chgData name="Ana Beltran" userId="0c590491-8bf0-4801-88ee-613b5be4158a" providerId="ADAL" clId="{F2CB237C-FE16-4B7E-9073-9B1990F490C9}" dt="2025-04-18T14:46:44.963" v="1340" actId="1076"/>
          <ac:spMkLst>
            <pc:docMk/>
            <pc:sldMk cId="1357636228" sldId="1344"/>
            <ac:spMk id="3" creationId="{2A895415-4A13-9080-B3D9-8EB886BBA52F}"/>
          </ac:spMkLst>
        </pc:spChg>
      </pc:sldChg>
      <pc:sldChg chg="modNotesTx">
        <pc:chgData name="Ana Beltran" userId="0c590491-8bf0-4801-88ee-613b5be4158a" providerId="ADAL" clId="{F2CB237C-FE16-4B7E-9073-9B1990F490C9}" dt="2025-04-18T13:01:23.025" v="921" actId="20577"/>
        <pc:sldMkLst>
          <pc:docMk/>
          <pc:sldMk cId="2892585728" sldId="1345"/>
        </pc:sldMkLst>
      </pc:sldChg>
      <pc:sldMasterChg chg="del">
        <pc:chgData name="Ana Beltran" userId="0c590491-8bf0-4801-88ee-613b5be4158a" providerId="ADAL" clId="{F2CB237C-FE16-4B7E-9073-9B1990F490C9}" dt="2025-04-18T13:09:02.631" v="1194" actId="2696"/>
        <pc:sldMasterMkLst>
          <pc:docMk/>
          <pc:sldMasterMk cId="2647244062" sldId="2147483873"/>
        </pc:sldMasterMkLst>
      </pc:sldMasterChg>
      <pc:sldMasterChg chg="del">
        <pc:chgData name="Ana Beltran" userId="0c590491-8bf0-4801-88ee-613b5be4158a" providerId="ADAL" clId="{F2CB237C-FE16-4B7E-9073-9B1990F490C9}" dt="2025-04-18T13:09:04.324" v="1196" actId="2696"/>
        <pc:sldMasterMkLst>
          <pc:docMk/>
          <pc:sldMasterMk cId="927359068" sldId="2147483915"/>
        </pc:sldMasterMkLst>
      </pc:sldMasterChg>
    </pc:docChg>
  </pc:docChgLst>
  <pc:docChgLst>
    <pc:chgData name="Maari Weiss" userId="44a4e0e3-be80-4b19-850f-5a146a3bf2db" providerId="ADAL" clId="{90A6BEA5-B947-4B5C-916B-875A8BCB56C5}"/>
    <pc:docChg chg="undo custSel addSld delSld modSld">
      <pc:chgData name="Maari Weiss" userId="44a4e0e3-be80-4b19-850f-5a146a3bf2db" providerId="ADAL" clId="{90A6BEA5-B947-4B5C-916B-875A8BCB56C5}" dt="2025-04-17T20:41:22.128" v="997"/>
      <pc:docMkLst>
        <pc:docMk/>
      </pc:docMkLst>
      <pc:sldChg chg="modSp mod">
        <pc:chgData name="Maari Weiss" userId="44a4e0e3-be80-4b19-850f-5a146a3bf2db" providerId="ADAL" clId="{90A6BEA5-B947-4B5C-916B-875A8BCB56C5}" dt="2025-04-17T18:18:55.405" v="0" actId="6549"/>
        <pc:sldMkLst>
          <pc:docMk/>
          <pc:sldMk cId="4063206109" sldId="256"/>
        </pc:sldMkLst>
        <pc:spChg chg="mod">
          <ac:chgData name="Maari Weiss" userId="44a4e0e3-be80-4b19-850f-5a146a3bf2db" providerId="ADAL" clId="{90A6BEA5-B947-4B5C-916B-875A8BCB56C5}" dt="2025-04-17T18:18:55.405" v="0" actId="6549"/>
          <ac:spMkLst>
            <pc:docMk/>
            <pc:sldMk cId="4063206109" sldId="256"/>
            <ac:spMk id="5" creationId="{BCAD7421-D2BA-889F-7BB0-1471B6AACBFF}"/>
          </ac:spMkLst>
        </pc:spChg>
      </pc:sldChg>
      <pc:sldChg chg="modSp mod chgLayout">
        <pc:chgData name="Maari Weiss" userId="44a4e0e3-be80-4b19-850f-5a146a3bf2db" providerId="ADAL" clId="{90A6BEA5-B947-4B5C-916B-875A8BCB56C5}" dt="2025-04-17T20:35:28.168" v="867"/>
        <pc:sldMkLst>
          <pc:docMk/>
          <pc:sldMk cId="0" sldId="257"/>
        </pc:sldMkLst>
        <pc:spChg chg="mod ord">
          <ac:chgData name="Maari Weiss" userId="44a4e0e3-be80-4b19-850f-5a146a3bf2db" providerId="ADAL" clId="{90A6BEA5-B947-4B5C-916B-875A8BCB56C5}" dt="2025-04-17T20:35:28.168" v="867"/>
          <ac:spMkLst>
            <pc:docMk/>
            <pc:sldMk cId="0" sldId="257"/>
            <ac:spMk id="3" creationId="{A16A31B8-1738-7490-F158-867FC44F0C99}"/>
          </ac:spMkLst>
        </pc:spChg>
        <pc:spChg chg="mod ord">
          <ac:chgData name="Maari Weiss" userId="44a4e0e3-be80-4b19-850f-5a146a3bf2db" providerId="ADAL" clId="{90A6BEA5-B947-4B5C-916B-875A8BCB56C5}" dt="2025-04-17T20:35:21.589" v="865" actId="700"/>
          <ac:spMkLst>
            <pc:docMk/>
            <pc:sldMk cId="0" sldId="257"/>
            <ac:spMk id="4" creationId="{047F8D02-8A5C-F686-778C-021FEBD1CE70}"/>
          </ac:spMkLst>
        </pc:spChg>
        <pc:spChg chg="mod ord">
          <ac:chgData name="Maari Weiss" userId="44a4e0e3-be80-4b19-850f-5a146a3bf2db" providerId="ADAL" clId="{90A6BEA5-B947-4B5C-916B-875A8BCB56C5}" dt="2025-04-17T20:35:21.589" v="865" actId="700"/>
          <ac:spMkLst>
            <pc:docMk/>
            <pc:sldMk cId="0" sldId="257"/>
            <ac:spMk id="5" creationId="{0F697BF8-C2BC-4D39-A6F1-C70364B30C4B}"/>
          </ac:spMkLst>
        </pc:spChg>
        <pc:spChg chg="mod ord">
          <ac:chgData name="Maari Weiss" userId="44a4e0e3-be80-4b19-850f-5a146a3bf2db" providerId="ADAL" clId="{90A6BEA5-B947-4B5C-916B-875A8BCB56C5}" dt="2025-04-17T20:35:21.589" v="865" actId="700"/>
          <ac:spMkLst>
            <pc:docMk/>
            <pc:sldMk cId="0" sldId="257"/>
            <ac:spMk id="170" creationId="{00000000-0000-0000-0000-000000000000}"/>
          </ac:spMkLst>
        </pc:spChg>
      </pc:sldChg>
      <pc:sldChg chg="modSp mod">
        <pc:chgData name="Maari Weiss" userId="44a4e0e3-be80-4b19-850f-5a146a3bf2db" providerId="ADAL" clId="{90A6BEA5-B947-4B5C-916B-875A8BCB56C5}" dt="2025-04-17T18:50:01.996" v="254" actId="962"/>
        <pc:sldMkLst>
          <pc:docMk/>
          <pc:sldMk cId="0" sldId="271"/>
        </pc:sldMkLst>
        <pc:picChg chg="mod">
          <ac:chgData name="Maari Weiss" userId="44a4e0e3-be80-4b19-850f-5a146a3bf2db" providerId="ADAL" clId="{90A6BEA5-B947-4B5C-916B-875A8BCB56C5}" dt="2025-04-17T18:50:01.996" v="254" actId="962"/>
          <ac:picMkLst>
            <pc:docMk/>
            <pc:sldMk cId="0" sldId="271"/>
            <ac:picMk id="281" creationId="{00000000-0000-0000-0000-000000000000}"/>
          </ac:picMkLst>
        </pc:picChg>
      </pc:sldChg>
      <pc:sldChg chg="modSp mod">
        <pc:chgData name="Maari Weiss" userId="44a4e0e3-be80-4b19-850f-5a146a3bf2db" providerId="ADAL" clId="{90A6BEA5-B947-4B5C-916B-875A8BCB56C5}" dt="2025-04-17T20:33:13.211" v="858"/>
        <pc:sldMkLst>
          <pc:docMk/>
          <pc:sldMk cId="2895201465" sldId="296"/>
        </pc:sldMkLst>
        <pc:spChg chg="mod ord">
          <ac:chgData name="Maari Weiss" userId="44a4e0e3-be80-4b19-850f-5a146a3bf2db" providerId="ADAL" clId="{90A6BEA5-B947-4B5C-916B-875A8BCB56C5}" dt="2025-04-17T20:33:13.211" v="858"/>
          <ac:spMkLst>
            <pc:docMk/>
            <pc:sldMk cId="2895201465" sldId="296"/>
            <ac:spMk id="4" creationId="{50F6DEEF-FB19-1126-DC54-813850F128D1}"/>
          </ac:spMkLst>
        </pc:spChg>
      </pc:sldChg>
      <pc:sldChg chg="modSp mod">
        <pc:chgData name="Maari Weiss" userId="44a4e0e3-be80-4b19-850f-5a146a3bf2db" providerId="ADAL" clId="{90A6BEA5-B947-4B5C-916B-875A8BCB56C5}" dt="2025-04-17T20:32:01.786" v="832"/>
        <pc:sldMkLst>
          <pc:docMk/>
          <pc:sldMk cId="2867095873" sldId="446"/>
        </pc:sldMkLst>
        <pc:spChg chg="mod">
          <ac:chgData name="Maari Weiss" userId="44a4e0e3-be80-4b19-850f-5a146a3bf2db" providerId="ADAL" clId="{90A6BEA5-B947-4B5C-916B-875A8BCB56C5}" dt="2025-04-17T20:31:43.212" v="830" actId="1036"/>
          <ac:spMkLst>
            <pc:docMk/>
            <pc:sldMk cId="2867095873" sldId="446"/>
            <ac:spMk id="2" creationId="{00000000-0000-0000-0000-000000000000}"/>
          </ac:spMkLst>
        </pc:spChg>
        <pc:spChg chg="ord">
          <ac:chgData name="Maari Weiss" userId="44a4e0e3-be80-4b19-850f-5a146a3bf2db" providerId="ADAL" clId="{90A6BEA5-B947-4B5C-916B-875A8BCB56C5}" dt="2025-04-17T20:32:01.786" v="832"/>
          <ac:spMkLst>
            <pc:docMk/>
            <pc:sldMk cId="2867095873" sldId="446"/>
            <ac:spMk id="3" creationId="{00000000-0000-0000-0000-000000000000}"/>
          </ac:spMkLst>
        </pc:spChg>
      </pc:sldChg>
      <pc:sldChg chg="delSp modSp mod">
        <pc:chgData name="Maari Weiss" userId="44a4e0e3-be80-4b19-850f-5a146a3bf2db" providerId="ADAL" clId="{90A6BEA5-B947-4B5C-916B-875A8BCB56C5}" dt="2025-04-17T20:41:10.620" v="994"/>
        <pc:sldMkLst>
          <pc:docMk/>
          <pc:sldMk cId="1134586829" sldId="1161"/>
        </pc:sldMkLst>
        <pc:spChg chg="mod">
          <ac:chgData name="Maari Weiss" userId="44a4e0e3-be80-4b19-850f-5a146a3bf2db" providerId="ADAL" clId="{90A6BEA5-B947-4B5C-916B-875A8BCB56C5}" dt="2025-04-17T20:30:24.773" v="809" actId="403"/>
          <ac:spMkLst>
            <pc:docMk/>
            <pc:sldMk cId="1134586829" sldId="1161"/>
            <ac:spMk id="2" creationId="{11FF6DEF-EA92-2BC3-9B00-763DD184359B}"/>
          </ac:spMkLst>
        </pc:spChg>
        <pc:spChg chg="del">
          <ac:chgData name="Maari Weiss" userId="44a4e0e3-be80-4b19-850f-5a146a3bf2db" providerId="ADAL" clId="{90A6BEA5-B947-4B5C-916B-875A8BCB56C5}" dt="2025-04-17T20:41:03.729" v="991" actId="478"/>
          <ac:spMkLst>
            <pc:docMk/>
            <pc:sldMk cId="1134586829" sldId="1161"/>
            <ac:spMk id="3" creationId="{D7B106D5-7427-84D8-320A-B03E5FDC83B4}"/>
          </ac:spMkLst>
        </pc:spChg>
        <pc:spChg chg="mod ord">
          <ac:chgData name="Maari Weiss" userId="44a4e0e3-be80-4b19-850f-5a146a3bf2db" providerId="ADAL" clId="{90A6BEA5-B947-4B5C-916B-875A8BCB56C5}" dt="2025-04-17T20:41:10.620" v="994"/>
          <ac:spMkLst>
            <pc:docMk/>
            <pc:sldMk cId="1134586829" sldId="1161"/>
            <ac:spMk id="4" creationId="{5E5E9034-C838-3E38-1307-0001CE3F636C}"/>
          </ac:spMkLst>
        </pc:spChg>
      </pc:sldChg>
      <pc:sldChg chg="addSp modSp mod">
        <pc:chgData name="Maari Weiss" userId="44a4e0e3-be80-4b19-850f-5a146a3bf2db" providerId="ADAL" clId="{90A6BEA5-B947-4B5C-916B-875A8BCB56C5}" dt="2025-04-17T20:40:24.042" v="988"/>
        <pc:sldMkLst>
          <pc:docMk/>
          <pc:sldMk cId="972486067" sldId="1187"/>
        </pc:sldMkLst>
        <pc:spChg chg="add mod">
          <ac:chgData name="Maari Weiss" userId="44a4e0e3-be80-4b19-850f-5a146a3bf2db" providerId="ADAL" clId="{90A6BEA5-B947-4B5C-916B-875A8BCB56C5}" dt="2025-04-17T20:14:01.324" v="653"/>
          <ac:spMkLst>
            <pc:docMk/>
            <pc:sldMk cId="972486067" sldId="1187"/>
            <ac:spMk id="2" creationId="{0F069ADA-DD18-7A98-7EA7-5970A25BA910}"/>
          </ac:spMkLst>
        </pc:spChg>
        <pc:spChg chg="ord">
          <ac:chgData name="Maari Weiss" userId="44a4e0e3-be80-4b19-850f-5a146a3bf2db" providerId="ADAL" clId="{90A6BEA5-B947-4B5C-916B-875A8BCB56C5}" dt="2025-04-17T20:40:21.792" v="987"/>
          <ac:spMkLst>
            <pc:docMk/>
            <pc:sldMk cId="972486067" sldId="1187"/>
            <ac:spMk id="9" creationId="{0A2DF35D-B2E5-31C4-5CFF-4CC706D10751}"/>
          </ac:spMkLst>
        </pc:spChg>
        <pc:spChg chg="ord">
          <ac:chgData name="Maari Weiss" userId="44a4e0e3-be80-4b19-850f-5a146a3bf2db" providerId="ADAL" clId="{90A6BEA5-B947-4B5C-916B-875A8BCB56C5}" dt="2025-04-17T20:40:24.042" v="988"/>
          <ac:spMkLst>
            <pc:docMk/>
            <pc:sldMk cId="972486067" sldId="1187"/>
            <ac:spMk id="14" creationId="{6F902FF8-A59A-E34C-0C54-C59169816043}"/>
          </ac:spMkLst>
        </pc:spChg>
        <pc:picChg chg="mod">
          <ac:chgData name="Maari Weiss" userId="44a4e0e3-be80-4b19-850f-5a146a3bf2db" providerId="ADAL" clId="{90A6BEA5-B947-4B5C-916B-875A8BCB56C5}" dt="2025-04-17T20:16:52.777" v="657" actId="962"/>
          <ac:picMkLst>
            <pc:docMk/>
            <pc:sldMk cId="972486067" sldId="1187"/>
            <ac:picMk id="3" creationId="{D57B0B4A-3F65-E688-BC79-558D2B21E4B0}"/>
          </ac:picMkLst>
        </pc:picChg>
        <pc:picChg chg="mod">
          <ac:chgData name="Maari Weiss" userId="44a4e0e3-be80-4b19-850f-5a146a3bf2db" providerId="ADAL" clId="{90A6BEA5-B947-4B5C-916B-875A8BCB56C5}" dt="2025-04-17T20:16:22.831" v="655" actId="962"/>
          <ac:picMkLst>
            <pc:docMk/>
            <pc:sldMk cId="972486067" sldId="1187"/>
            <ac:picMk id="13" creationId="{91A87995-8B27-5EF1-57EE-A6677D37A1E2}"/>
          </ac:picMkLst>
        </pc:picChg>
      </pc:sldChg>
      <pc:sldChg chg="modSp mod">
        <pc:chgData name="Maari Weiss" userId="44a4e0e3-be80-4b19-850f-5a146a3bf2db" providerId="ADAL" clId="{90A6BEA5-B947-4B5C-916B-875A8BCB56C5}" dt="2025-04-17T20:40:14.986" v="986"/>
        <pc:sldMkLst>
          <pc:docMk/>
          <pc:sldMk cId="1501945702" sldId="1192"/>
        </pc:sldMkLst>
        <pc:spChg chg="ord">
          <ac:chgData name="Maari Weiss" userId="44a4e0e3-be80-4b19-850f-5a146a3bf2db" providerId="ADAL" clId="{90A6BEA5-B947-4B5C-916B-875A8BCB56C5}" dt="2025-04-17T20:40:14.986" v="986"/>
          <ac:spMkLst>
            <pc:docMk/>
            <pc:sldMk cId="1501945702" sldId="1192"/>
            <ac:spMk id="2" creationId="{17710C4F-FCF3-8415-2E85-05651A9C3E67}"/>
          </ac:spMkLst>
        </pc:spChg>
      </pc:sldChg>
      <pc:sldChg chg="modSp del modNotesTx">
        <pc:chgData name="Maari Weiss" userId="44a4e0e3-be80-4b19-850f-5a146a3bf2db" providerId="ADAL" clId="{90A6BEA5-B947-4B5C-916B-875A8BCB56C5}" dt="2025-04-17T20:00:54.171" v="343" actId="47"/>
        <pc:sldMkLst>
          <pc:docMk/>
          <pc:sldMk cId="4254687660" sldId="1209"/>
        </pc:sldMkLst>
        <pc:picChg chg="mod">
          <ac:chgData name="Maari Weiss" userId="44a4e0e3-be80-4b19-850f-5a146a3bf2db" providerId="ADAL" clId="{90A6BEA5-B947-4B5C-916B-875A8BCB56C5}" dt="2025-04-17T18:20:03.589" v="6" actId="962"/>
          <ac:picMkLst>
            <pc:docMk/>
            <pc:sldMk cId="4254687660" sldId="1209"/>
            <ac:picMk id="2" creationId="{47F44E07-C047-1077-1F56-78721D8B79B8}"/>
          </ac:picMkLst>
        </pc:picChg>
        <pc:picChg chg="mod">
          <ac:chgData name="Maari Weiss" userId="44a4e0e3-be80-4b19-850f-5a146a3bf2db" providerId="ADAL" clId="{90A6BEA5-B947-4B5C-916B-875A8BCB56C5}" dt="2025-04-17T18:21:12.300" v="90" actId="962"/>
          <ac:picMkLst>
            <pc:docMk/>
            <pc:sldMk cId="4254687660" sldId="1209"/>
            <ac:picMk id="6" creationId="{4E06DCCB-0606-0C96-6E3D-BAF375F61B0D}"/>
          </ac:picMkLst>
        </pc:picChg>
        <pc:picChg chg="mod">
          <ac:chgData name="Maari Weiss" userId="44a4e0e3-be80-4b19-850f-5a146a3bf2db" providerId="ADAL" clId="{90A6BEA5-B947-4B5C-916B-875A8BCB56C5}" dt="2025-04-17T18:20:13.538" v="62" actId="962"/>
          <ac:picMkLst>
            <pc:docMk/>
            <pc:sldMk cId="4254687660" sldId="1209"/>
            <ac:picMk id="7" creationId="{B9D2AF0F-F1D4-4FB4-66A2-DD6A2765CB9E}"/>
          </ac:picMkLst>
        </pc:picChg>
        <pc:picChg chg="mod">
          <ac:chgData name="Maari Weiss" userId="44a4e0e3-be80-4b19-850f-5a146a3bf2db" providerId="ADAL" clId="{90A6BEA5-B947-4B5C-916B-875A8BCB56C5}" dt="2025-04-17T18:21:50.689" v="156" actId="962"/>
          <ac:picMkLst>
            <pc:docMk/>
            <pc:sldMk cId="4254687660" sldId="1209"/>
            <ac:picMk id="1028" creationId="{4A4EB19A-A37F-CDFB-EFEF-61ACAAF4D0E7}"/>
          </ac:picMkLst>
        </pc:picChg>
        <pc:picChg chg="mod">
          <ac:chgData name="Maari Weiss" userId="44a4e0e3-be80-4b19-850f-5a146a3bf2db" providerId="ADAL" clId="{90A6BEA5-B947-4B5C-916B-875A8BCB56C5}" dt="2025-04-17T18:22:06.755" v="206" actId="962"/>
          <ac:picMkLst>
            <pc:docMk/>
            <pc:sldMk cId="4254687660" sldId="1209"/>
            <ac:picMk id="1032" creationId="{6C60627A-7568-0BCF-6ED1-320D4535E46E}"/>
          </ac:picMkLst>
        </pc:picChg>
        <pc:picChg chg="mod">
          <ac:chgData name="Maari Weiss" userId="44a4e0e3-be80-4b19-850f-5a146a3bf2db" providerId="ADAL" clId="{90A6BEA5-B947-4B5C-916B-875A8BCB56C5}" dt="2025-04-17T18:22:03.177" v="202" actId="962"/>
          <ac:picMkLst>
            <pc:docMk/>
            <pc:sldMk cId="4254687660" sldId="1209"/>
            <ac:picMk id="1034" creationId="{6AEF81AB-4B6C-5829-1988-479C46556926}"/>
          </ac:picMkLst>
        </pc:picChg>
      </pc:sldChg>
      <pc:sldChg chg="modSp mod">
        <pc:chgData name="Maari Weiss" userId="44a4e0e3-be80-4b19-850f-5a146a3bf2db" providerId="ADAL" clId="{90A6BEA5-B947-4B5C-916B-875A8BCB56C5}" dt="2025-04-17T20:40:05.441" v="983"/>
        <pc:sldMkLst>
          <pc:docMk/>
          <pc:sldMk cId="822054947" sldId="1226"/>
        </pc:sldMkLst>
        <pc:spChg chg="ord">
          <ac:chgData name="Maari Weiss" userId="44a4e0e3-be80-4b19-850f-5a146a3bf2db" providerId="ADAL" clId="{90A6BEA5-B947-4B5C-916B-875A8BCB56C5}" dt="2025-04-17T20:40:05.441" v="983"/>
          <ac:spMkLst>
            <pc:docMk/>
            <pc:sldMk cId="822054947" sldId="1226"/>
            <ac:spMk id="2" creationId="{5AD5EB0C-84E8-C493-DBB9-38079BB2247D}"/>
          </ac:spMkLst>
        </pc:spChg>
      </pc:sldChg>
      <pc:sldChg chg="modSp mod">
        <pc:chgData name="Maari Weiss" userId="44a4e0e3-be80-4b19-850f-5a146a3bf2db" providerId="ADAL" clId="{90A6BEA5-B947-4B5C-916B-875A8BCB56C5}" dt="2025-04-17T20:27:57.736" v="673" actId="962"/>
        <pc:sldMkLst>
          <pc:docMk/>
          <pc:sldMk cId="569563460" sldId="1228"/>
        </pc:sldMkLst>
        <pc:picChg chg="mod">
          <ac:chgData name="Maari Weiss" userId="44a4e0e3-be80-4b19-850f-5a146a3bf2db" providerId="ADAL" clId="{90A6BEA5-B947-4B5C-916B-875A8BCB56C5}" dt="2025-04-17T20:27:57.736" v="673" actId="962"/>
          <ac:picMkLst>
            <pc:docMk/>
            <pc:sldMk cId="569563460" sldId="1228"/>
            <ac:picMk id="5" creationId="{27C2B246-E4B1-021B-0E0D-958DC918592F}"/>
          </ac:picMkLst>
        </pc:picChg>
      </pc:sldChg>
      <pc:sldChg chg="modSp mod">
        <pc:chgData name="Maari Weiss" userId="44a4e0e3-be80-4b19-850f-5a146a3bf2db" providerId="ADAL" clId="{90A6BEA5-B947-4B5C-916B-875A8BCB56C5}" dt="2025-04-17T20:33:33.530" v="863"/>
        <pc:sldMkLst>
          <pc:docMk/>
          <pc:sldMk cId="2726736271" sldId="1232"/>
        </pc:sldMkLst>
        <pc:spChg chg="mod ord">
          <ac:chgData name="Maari Weiss" userId="44a4e0e3-be80-4b19-850f-5a146a3bf2db" providerId="ADAL" clId="{90A6BEA5-B947-4B5C-916B-875A8BCB56C5}" dt="2025-04-17T20:33:33.530" v="863"/>
          <ac:spMkLst>
            <pc:docMk/>
            <pc:sldMk cId="2726736271" sldId="1232"/>
            <ac:spMk id="7" creationId="{5D79D923-4BB6-EA67-1B33-7BA7CB56CE90}"/>
          </ac:spMkLst>
        </pc:spChg>
      </pc:sldChg>
      <pc:sldChg chg="modSp mod">
        <pc:chgData name="Maari Weiss" userId="44a4e0e3-be80-4b19-850f-5a146a3bf2db" providerId="ADAL" clId="{90A6BEA5-B947-4B5C-916B-875A8BCB56C5}" dt="2025-04-17T20:32:30.924" v="840"/>
        <pc:sldMkLst>
          <pc:docMk/>
          <pc:sldMk cId="2749520889" sldId="1257"/>
        </pc:sldMkLst>
        <pc:spChg chg="mod ord">
          <ac:chgData name="Maari Weiss" userId="44a4e0e3-be80-4b19-850f-5a146a3bf2db" providerId="ADAL" clId="{90A6BEA5-B947-4B5C-916B-875A8BCB56C5}" dt="2025-04-17T20:32:30.924" v="840"/>
          <ac:spMkLst>
            <pc:docMk/>
            <pc:sldMk cId="2749520889" sldId="1257"/>
            <ac:spMk id="3" creationId="{7FFBACD5-3497-00F4-3066-B8BCEB27AB7F}"/>
          </ac:spMkLst>
        </pc:spChg>
      </pc:sldChg>
      <pc:sldChg chg="modSp mod">
        <pc:chgData name="Maari Weiss" userId="44a4e0e3-be80-4b19-850f-5a146a3bf2db" providerId="ADAL" clId="{90A6BEA5-B947-4B5C-916B-875A8BCB56C5}" dt="2025-04-17T20:30:48.159" v="811"/>
        <pc:sldMkLst>
          <pc:docMk/>
          <pc:sldMk cId="1189344783" sldId="1272"/>
        </pc:sldMkLst>
        <pc:spChg chg="ord">
          <ac:chgData name="Maari Weiss" userId="44a4e0e3-be80-4b19-850f-5a146a3bf2db" providerId="ADAL" clId="{90A6BEA5-B947-4B5C-916B-875A8BCB56C5}" dt="2025-04-17T20:30:48.159" v="811"/>
          <ac:spMkLst>
            <pc:docMk/>
            <pc:sldMk cId="1189344783" sldId="1272"/>
            <ac:spMk id="3" creationId="{2C9AD844-9A85-EDB4-DF74-BD7913943D0E}"/>
          </ac:spMkLst>
        </pc:spChg>
      </pc:sldChg>
      <pc:sldChg chg="modSp mod">
        <pc:chgData name="Maari Weiss" userId="44a4e0e3-be80-4b19-850f-5a146a3bf2db" providerId="ADAL" clId="{90A6BEA5-B947-4B5C-916B-875A8BCB56C5}" dt="2025-04-17T20:32:21.538" v="836"/>
        <pc:sldMkLst>
          <pc:docMk/>
          <pc:sldMk cId="203717760" sldId="1278"/>
        </pc:sldMkLst>
        <pc:spChg chg="mod ord">
          <ac:chgData name="Maari Weiss" userId="44a4e0e3-be80-4b19-850f-5a146a3bf2db" providerId="ADAL" clId="{90A6BEA5-B947-4B5C-916B-875A8BCB56C5}" dt="2025-04-17T20:32:21.538" v="836"/>
          <ac:spMkLst>
            <pc:docMk/>
            <pc:sldMk cId="203717760" sldId="1278"/>
            <ac:spMk id="3" creationId="{DADF4848-CE20-953A-24D6-013B3BDDF746}"/>
          </ac:spMkLst>
        </pc:spChg>
      </pc:sldChg>
      <pc:sldChg chg="modSp mod">
        <pc:chgData name="Maari Weiss" userId="44a4e0e3-be80-4b19-850f-5a146a3bf2db" providerId="ADAL" clId="{90A6BEA5-B947-4B5C-916B-875A8BCB56C5}" dt="2025-04-17T20:32:49.572" v="847"/>
        <pc:sldMkLst>
          <pc:docMk/>
          <pc:sldMk cId="2668860916" sldId="1281"/>
        </pc:sldMkLst>
        <pc:spChg chg="mod ord">
          <ac:chgData name="Maari Weiss" userId="44a4e0e3-be80-4b19-850f-5a146a3bf2db" providerId="ADAL" clId="{90A6BEA5-B947-4B5C-916B-875A8BCB56C5}" dt="2025-04-17T20:32:41.664" v="845"/>
          <ac:spMkLst>
            <pc:docMk/>
            <pc:sldMk cId="2668860916" sldId="1281"/>
            <ac:spMk id="3" creationId="{4B3B36E0-7CD7-25F0-41DA-D969E7C1D447}"/>
          </ac:spMkLst>
        </pc:spChg>
        <pc:picChg chg="ord">
          <ac:chgData name="Maari Weiss" userId="44a4e0e3-be80-4b19-850f-5a146a3bf2db" providerId="ADAL" clId="{90A6BEA5-B947-4B5C-916B-875A8BCB56C5}" dt="2025-04-17T20:32:49.572" v="847"/>
          <ac:picMkLst>
            <pc:docMk/>
            <pc:sldMk cId="2668860916" sldId="1281"/>
            <ac:picMk id="34819" creationId="{C89B8F46-6F38-AB6B-FFD8-4EE7DE641A2E}"/>
          </ac:picMkLst>
        </pc:picChg>
      </pc:sldChg>
      <pc:sldChg chg="modSp mod">
        <pc:chgData name="Maari Weiss" userId="44a4e0e3-be80-4b19-850f-5a146a3bf2db" providerId="ADAL" clId="{90A6BEA5-B947-4B5C-916B-875A8BCB56C5}" dt="2025-04-17T20:32:57.102" v="852"/>
        <pc:sldMkLst>
          <pc:docMk/>
          <pc:sldMk cId="3329814958" sldId="1283"/>
        </pc:sldMkLst>
        <pc:spChg chg="mod ord">
          <ac:chgData name="Maari Weiss" userId="44a4e0e3-be80-4b19-850f-5a146a3bf2db" providerId="ADAL" clId="{90A6BEA5-B947-4B5C-916B-875A8BCB56C5}" dt="2025-04-17T20:32:57.102" v="852"/>
          <ac:spMkLst>
            <pc:docMk/>
            <pc:sldMk cId="3329814958" sldId="1283"/>
            <ac:spMk id="2" creationId="{E924670E-5807-21C4-8DC0-E4E8D6F68DDD}"/>
          </ac:spMkLst>
        </pc:spChg>
      </pc:sldChg>
      <pc:sldChg chg="modSp mod">
        <pc:chgData name="Maari Weiss" userId="44a4e0e3-be80-4b19-850f-5a146a3bf2db" providerId="ADAL" clId="{90A6BEA5-B947-4B5C-916B-875A8BCB56C5}" dt="2025-04-17T20:41:22.128" v="997"/>
        <pc:sldMkLst>
          <pc:docMk/>
          <pc:sldMk cId="1824438723" sldId="1289"/>
        </pc:sldMkLst>
        <pc:spChg chg="ord">
          <ac:chgData name="Maari Weiss" userId="44a4e0e3-be80-4b19-850f-5a146a3bf2db" providerId="ADAL" clId="{90A6BEA5-B947-4B5C-916B-875A8BCB56C5}" dt="2025-04-17T20:41:22.128" v="997"/>
          <ac:spMkLst>
            <pc:docMk/>
            <pc:sldMk cId="1824438723" sldId="1289"/>
            <ac:spMk id="4" creationId="{9CC708BC-E1B5-2E2F-94EA-22C0ACB37C16}"/>
          </ac:spMkLst>
        </pc:spChg>
      </pc:sldChg>
      <pc:sldChg chg="modSp mod">
        <pc:chgData name="Maari Weiss" userId="44a4e0e3-be80-4b19-850f-5a146a3bf2db" providerId="ADAL" clId="{90A6BEA5-B947-4B5C-916B-875A8BCB56C5}" dt="2025-04-17T20:38:36.391" v="956"/>
        <pc:sldMkLst>
          <pc:docMk/>
          <pc:sldMk cId="1474445680" sldId="1293"/>
        </pc:sldMkLst>
        <pc:spChg chg="mod ord">
          <ac:chgData name="Maari Weiss" userId="44a4e0e3-be80-4b19-850f-5a146a3bf2db" providerId="ADAL" clId="{90A6BEA5-B947-4B5C-916B-875A8BCB56C5}" dt="2025-04-17T20:38:36.391" v="956"/>
          <ac:spMkLst>
            <pc:docMk/>
            <pc:sldMk cId="1474445680" sldId="1293"/>
            <ac:spMk id="7" creationId="{45986091-BC91-F8EA-E61D-CC45439791D5}"/>
          </ac:spMkLst>
        </pc:spChg>
      </pc:sldChg>
      <pc:sldChg chg="modSp mod">
        <pc:chgData name="Maari Weiss" userId="44a4e0e3-be80-4b19-850f-5a146a3bf2db" providerId="ADAL" clId="{90A6BEA5-B947-4B5C-916B-875A8BCB56C5}" dt="2025-04-17T20:35:58.707" v="870"/>
        <pc:sldMkLst>
          <pc:docMk/>
          <pc:sldMk cId="1199321384" sldId="1301"/>
        </pc:sldMkLst>
        <pc:spChg chg="ord">
          <ac:chgData name="Maari Weiss" userId="44a4e0e3-be80-4b19-850f-5a146a3bf2db" providerId="ADAL" clId="{90A6BEA5-B947-4B5C-916B-875A8BCB56C5}" dt="2025-04-17T20:35:58.707" v="870"/>
          <ac:spMkLst>
            <pc:docMk/>
            <pc:sldMk cId="1199321384" sldId="1301"/>
            <ac:spMk id="3" creationId="{1F2B6E64-BD76-9150-C30E-E412C88B2390}"/>
          </ac:spMkLst>
        </pc:spChg>
      </pc:sldChg>
      <pc:sldChg chg="modSp mod">
        <pc:chgData name="Maari Weiss" userId="44a4e0e3-be80-4b19-850f-5a146a3bf2db" providerId="ADAL" clId="{90A6BEA5-B947-4B5C-916B-875A8BCB56C5}" dt="2025-04-17T20:39:20.301" v="970" actId="962"/>
        <pc:sldMkLst>
          <pc:docMk/>
          <pc:sldMk cId="3893192290" sldId="1302"/>
        </pc:sldMkLst>
        <pc:spChg chg="mod ord">
          <ac:chgData name="Maari Weiss" userId="44a4e0e3-be80-4b19-850f-5a146a3bf2db" providerId="ADAL" clId="{90A6BEA5-B947-4B5C-916B-875A8BCB56C5}" dt="2025-04-17T20:39:20.301" v="970" actId="962"/>
          <ac:spMkLst>
            <pc:docMk/>
            <pc:sldMk cId="3893192290" sldId="1302"/>
            <ac:spMk id="7" creationId="{2A7699FD-9E50-1130-388E-953F915893F9}"/>
          </ac:spMkLst>
        </pc:spChg>
      </pc:sldChg>
      <pc:sldChg chg="modSp mod">
        <pc:chgData name="Maari Weiss" userId="44a4e0e3-be80-4b19-850f-5a146a3bf2db" providerId="ADAL" clId="{90A6BEA5-B947-4B5C-916B-875A8BCB56C5}" dt="2025-04-17T20:39:51.515" v="980"/>
        <pc:sldMkLst>
          <pc:docMk/>
          <pc:sldMk cId="3144196394" sldId="1304"/>
        </pc:sldMkLst>
        <pc:spChg chg="ord">
          <ac:chgData name="Maari Weiss" userId="44a4e0e3-be80-4b19-850f-5a146a3bf2db" providerId="ADAL" clId="{90A6BEA5-B947-4B5C-916B-875A8BCB56C5}" dt="2025-04-17T20:39:51.515" v="980"/>
          <ac:spMkLst>
            <pc:docMk/>
            <pc:sldMk cId="3144196394" sldId="1304"/>
            <ac:spMk id="2" creationId="{65D121D9-4721-9EA1-C67F-28D3FB18E12B}"/>
          </ac:spMkLst>
        </pc:spChg>
      </pc:sldChg>
      <pc:sldChg chg="modSp mod">
        <pc:chgData name="Maari Weiss" userId="44a4e0e3-be80-4b19-850f-5a146a3bf2db" providerId="ADAL" clId="{90A6BEA5-B947-4B5C-916B-875A8BCB56C5}" dt="2025-04-17T20:39:40.694" v="977"/>
        <pc:sldMkLst>
          <pc:docMk/>
          <pc:sldMk cId="3379262330" sldId="1305"/>
        </pc:sldMkLst>
        <pc:spChg chg="mod ord">
          <ac:chgData name="Maari Weiss" userId="44a4e0e3-be80-4b19-850f-5a146a3bf2db" providerId="ADAL" clId="{90A6BEA5-B947-4B5C-916B-875A8BCB56C5}" dt="2025-04-17T20:39:40.694" v="977"/>
          <ac:spMkLst>
            <pc:docMk/>
            <pc:sldMk cId="3379262330" sldId="1305"/>
            <ac:spMk id="7" creationId="{16C398A5-A817-AA1A-42A0-747E5F2E4240}"/>
          </ac:spMkLst>
        </pc:spChg>
      </pc:sldChg>
      <pc:sldChg chg="modSp mod">
        <pc:chgData name="Maari Weiss" userId="44a4e0e3-be80-4b19-850f-5a146a3bf2db" providerId="ADAL" clId="{90A6BEA5-B947-4B5C-916B-875A8BCB56C5}" dt="2025-04-17T20:39:04.601" v="963" actId="962"/>
        <pc:sldMkLst>
          <pc:docMk/>
          <pc:sldMk cId="2769660483" sldId="1306"/>
        </pc:sldMkLst>
        <pc:spChg chg="mod ord">
          <ac:chgData name="Maari Weiss" userId="44a4e0e3-be80-4b19-850f-5a146a3bf2db" providerId="ADAL" clId="{90A6BEA5-B947-4B5C-916B-875A8BCB56C5}" dt="2025-04-17T20:39:04.601" v="963" actId="962"/>
          <ac:spMkLst>
            <pc:docMk/>
            <pc:sldMk cId="2769660483" sldId="1306"/>
            <ac:spMk id="7" creationId="{E0AD35AB-876D-499E-6D70-19B1BD599A48}"/>
          </ac:spMkLst>
        </pc:spChg>
      </pc:sldChg>
      <pc:sldChg chg="modSp mod">
        <pc:chgData name="Maari Weiss" userId="44a4e0e3-be80-4b19-850f-5a146a3bf2db" providerId="ADAL" clId="{90A6BEA5-B947-4B5C-916B-875A8BCB56C5}" dt="2025-04-17T20:31:28.587" v="829"/>
        <pc:sldMkLst>
          <pc:docMk/>
          <pc:sldMk cId="3820097927" sldId="1308"/>
        </pc:sldMkLst>
        <pc:spChg chg="mod ord">
          <ac:chgData name="Maari Weiss" userId="44a4e0e3-be80-4b19-850f-5a146a3bf2db" providerId="ADAL" clId="{90A6BEA5-B947-4B5C-916B-875A8BCB56C5}" dt="2025-04-17T20:31:28.587" v="829"/>
          <ac:spMkLst>
            <pc:docMk/>
            <pc:sldMk cId="3820097927" sldId="1308"/>
            <ac:spMk id="10" creationId="{27751004-9C5E-4B98-A5E3-D9396AE3F0B6}"/>
          </ac:spMkLst>
        </pc:spChg>
      </pc:sldChg>
      <pc:sldChg chg="addSp modSp mod">
        <pc:chgData name="Maari Weiss" userId="44a4e0e3-be80-4b19-850f-5a146a3bf2db" providerId="ADAL" clId="{90A6BEA5-B947-4B5C-916B-875A8BCB56C5}" dt="2025-04-17T20:37:57.876" v="945" actId="20577"/>
        <pc:sldMkLst>
          <pc:docMk/>
          <pc:sldMk cId="1604132084" sldId="1309"/>
        </pc:sldMkLst>
        <pc:spChg chg="add mod ord">
          <ac:chgData name="Maari Weiss" userId="44a4e0e3-be80-4b19-850f-5a146a3bf2db" providerId="ADAL" clId="{90A6BEA5-B947-4B5C-916B-875A8BCB56C5}" dt="2025-04-17T20:37:57.876" v="945" actId="20577"/>
          <ac:spMkLst>
            <pc:docMk/>
            <pc:sldMk cId="1604132084" sldId="1309"/>
            <ac:spMk id="2" creationId="{090E914D-1822-24BA-CAEF-B2851BE0B86A}"/>
          </ac:spMkLst>
        </pc:spChg>
        <pc:spChg chg="ord">
          <ac:chgData name="Maari Weiss" userId="44a4e0e3-be80-4b19-850f-5a146a3bf2db" providerId="ADAL" clId="{90A6BEA5-B947-4B5C-916B-875A8BCB56C5}" dt="2025-04-17T20:37:24.010" v="883"/>
          <ac:spMkLst>
            <pc:docMk/>
            <pc:sldMk cId="1604132084" sldId="1309"/>
            <ac:spMk id="5" creationId="{53A8F64D-F4C9-CF31-6C1C-1066A9A44517}"/>
          </ac:spMkLst>
        </pc:spChg>
        <pc:picChg chg="mod">
          <ac:chgData name="Maari Weiss" userId="44a4e0e3-be80-4b19-850f-5a146a3bf2db" providerId="ADAL" clId="{90A6BEA5-B947-4B5C-916B-875A8BCB56C5}" dt="2025-04-17T18:39:48.002" v="221" actId="962"/>
          <ac:picMkLst>
            <pc:docMk/>
            <pc:sldMk cId="1604132084" sldId="1309"/>
            <ac:picMk id="4" creationId="{8A036FEA-FE55-9D7F-035D-5450B53656AF}"/>
          </ac:picMkLst>
        </pc:picChg>
      </pc:sldChg>
      <pc:sldChg chg="delSp modSp mod">
        <pc:chgData name="Maari Weiss" userId="44a4e0e3-be80-4b19-850f-5a146a3bf2db" providerId="ADAL" clId="{90A6BEA5-B947-4B5C-916B-875A8BCB56C5}" dt="2025-04-17T20:38:23.668" v="949"/>
        <pc:sldMkLst>
          <pc:docMk/>
          <pc:sldMk cId="1627978581" sldId="1311"/>
        </pc:sldMkLst>
        <pc:spChg chg="del">
          <ac:chgData name="Maari Weiss" userId="44a4e0e3-be80-4b19-850f-5a146a3bf2db" providerId="ADAL" clId="{90A6BEA5-B947-4B5C-916B-875A8BCB56C5}" dt="2025-04-17T18:39:52.594" v="222" actId="478"/>
          <ac:spMkLst>
            <pc:docMk/>
            <pc:sldMk cId="1627978581" sldId="1311"/>
            <ac:spMk id="2" creationId="{E2D392F1-05CE-EE6F-494B-0BCD5FD95900}"/>
          </ac:spMkLst>
        </pc:spChg>
        <pc:spChg chg="ord">
          <ac:chgData name="Maari Weiss" userId="44a4e0e3-be80-4b19-850f-5a146a3bf2db" providerId="ADAL" clId="{90A6BEA5-B947-4B5C-916B-875A8BCB56C5}" dt="2025-04-17T20:38:22.347" v="948"/>
          <ac:spMkLst>
            <pc:docMk/>
            <pc:sldMk cId="1627978581" sldId="1311"/>
            <ac:spMk id="3" creationId="{A895484E-FF6F-BB04-C1B5-A1A8E3CA3BFE}"/>
          </ac:spMkLst>
        </pc:spChg>
        <pc:spChg chg="mod ord">
          <ac:chgData name="Maari Weiss" userId="44a4e0e3-be80-4b19-850f-5a146a3bf2db" providerId="ADAL" clId="{90A6BEA5-B947-4B5C-916B-875A8BCB56C5}" dt="2025-04-17T20:38:23.668" v="949"/>
          <ac:spMkLst>
            <pc:docMk/>
            <pc:sldMk cId="1627978581" sldId="1311"/>
            <ac:spMk id="4" creationId="{ECEEBB3C-C2E1-9453-AF5A-68D14C1016BF}"/>
          </ac:spMkLst>
        </pc:spChg>
        <pc:spChg chg="del">
          <ac:chgData name="Maari Weiss" userId="44a4e0e3-be80-4b19-850f-5a146a3bf2db" providerId="ADAL" clId="{90A6BEA5-B947-4B5C-916B-875A8BCB56C5}" dt="2025-04-17T20:38:18.754" v="946" actId="478"/>
          <ac:spMkLst>
            <pc:docMk/>
            <pc:sldMk cId="1627978581" sldId="1311"/>
            <ac:spMk id="11" creationId="{B160C787-BD9A-BB6B-F97D-C42638088591}"/>
          </ac:spMkLst>
        </pc:spChg>
        <pc:picChg chg="mod">
          <ac:chgData name="Maari Weiss" userId="44a4e0e3-be80-4b19-850f-5a146a3bf2db" providerId="ADAL" clId="{90A6BEA5-B947-4B5C-916B-875A8BCB56C5}" dt="2025-04-17T20:00:20.100" v="342" actId="962"/>
          <ac:picMkLst>
            <pc:docMk/>
            <pc:sldMk cId="1627978581" sldId="1311"/>
            <ac:picMk id="5" creationId="{88594032-EBDA-914A-FE29-AF4A12C063A9}"/>
          </ac:picMkLst>
        </pc:picChg>
      </pc:sldChg>
      <pc:sldChg chg="addSp delSp modSp mod">
        <pc:chgData name="Maari Weiss" userId="44a4e0e3-be80-4b19-850f-5a146a3bf2db" providerId="ADAL" clId="{90A6BEA5-B947-4B5C-916B-875A8BCB56C5}" dt="2025-04-17T20:13:50.060" v="652" actId="478"/>
        <pc:sldMkLst>
          <pc:docMk/>
          <pc:sldMk cId="193034733" sldId="1327"/>
        </pc:sldMkLst>
        <pc:spChg chg="del">
          <ac:chgData name="Maari Weiss" userId="44a4e0e3-be80-4b19-850f-5a146a3bf2db" providerId="ADAL" clId="{90A6BEA5-B947-4B5C-916B-875A8BCB56C5}" dt="2025-04-17T18:38:30.570" v="211" actId="478"/>
          <ac:spMkLst>
            <pc:docMk/>
            <pc:sldMk cId="193034733" sldId="1327"/>
            <ac:spMk id="4" creationId="{89507F9F-575A-9EC1-CE9A-5BA0F950383C}"/>
          </ac:spMkLst>
        </pc:spChg>
        <pc:spChg chg="add del mod">
          <ac:chgData name="Maari Weiss" userId="44a4e0e3-be80-4b19-850f-5a146a3bf2db" providerId="ADAL" clId="{90A6BEA5-B947-4B5C-916B-875A8BCB56C5}" dt="2025-04-17T18:38:38.881" v="214"/>
          <ac:spMkLst>
            <pc:docMk/>
            <pc:sldMk cId="193034733" sldId="1327"/>
            <ac:spMk id="6" creationId="{50D24B0F-8AF9-6045-0B59-84974228AE09}"/>
          </ac:spMkLst>
        </pc:spChg>
        <pc:spChg chg="add del">
          <ac:chgData name="Maari Weiss" userId="44a4e0e3-be80-4b19-850f-5a146a3bf2db" providerId="ADAL" clId="{90A6BEA5-B947-4B5C-916B-875A8BCB56C5}" dt="2025-04-17T20:13:50.060" v="652" actId="478"/>
          <ac:spMkLst>
            <pc:docMk/>
            <pc:sldMk cId="193034733" sldId="1327"/>
            <ac:spMk id="7" creationId="{7190BAB0-2E3D-6AE2-3B53-DFF06E80929A}"/>
          </ac:spMkLst>
        </pc:spChg>
        <pc:picChg chg="add mod">
          <ac:chgData name="Maari Weiss" userId="44a4e0e3-be80-4b19-850f-5a146a3bf2db" providerId="ADAL" clId="{90A6BEA5-B947-4B5C-916B-875A8BCB56C5}" dt="2025-04-17T18:39:12.755" v="219" actId="962"/>
          <ac:picMkLst>
            <pc:docMk/>
            <pc:sldMk cId="193034733" sldId="1327"/>
            <ac:picMk id="8" creationId="{90415FC3-A391-8FEB-5997-AF41396DC8D0}"/>
          </ac:picMkLst>
        </pc:picChg>
        <pc:picChg chg="add del mod">
          <ac:chgData name="Maari Weiss" userId="44a4e0e3-be80-4b19-850f-5a146a3bf2db" providerId="ADAL" clId="{90A6BEA5-B947-4B5C-916B-875A8BCB56C5}" dt="2025-04-17T20:13:46.102" v="651" actId="478"/>
          <ac:picMkLst>
            <pc:docMk/>
            <pc:sldMk cId="193034733" sldId="1327"/>
            <ac:picMk id="10" creationId="{9F77AF72-29D9-ABE3-8015-D8BE66601585}"/>
          </ac:picMkLst>
        </pc:picChg>
        <pc:picChg chg="del mod">
          <ac:chgData name="Maari Weiss" userId="44a4e0e3-be80-4b19-850f-5a146a3bf2db" providerId="ADAL" clId="{90A6BEA5-B947-4B5C-916B-875A8BCB56C5}" dt="2025-04-17T18:38:36.524" v="213" actId="21"/>
          <ac:picMkLst>
            <pc:docMk/>
            <pc:sldMk cId="193034733" sldId="1327"/>
            <ac:picMk id="12" creationId="{90415FC3-A391-8FEB-5997-AF41396DC8D0}"/>
          </ac:picMkLst>
        </pc:picChg>
      </pc:sldChg>
      <pc:sldChg chg="modSp mod">
        <pc:chgData name="Maari Weiss" userId="44a4e0e3-be80-4b19-850f-5a146a3bf2db" providerId="ADAL" clId="{90A6BEA5-B947-4B5C-916B-875A8BCB56C5}" dt="2025-04-17T18:37:55.125" v="208" actId="962"/>
        <pc:sldMkLst>
          <pc:docMk/>
          <pc:sldMk cId="2669729178" sldId="1329"/>
        </pc:sldMkLst>
        <pc:picChg chg="mod">
          <ac:chgData name="Maari Weiss" userId="44a4e0e3-be80-4b19-850f-5a146a3bf2db" providerId="ADAL" clId="{90A6BEA5-B947-4B5C-916B-875A8BCB56C5}" dt="2025-04-17T18:37:55.125" v="208" actId="962"/>
          <ac:picMkLst>
            <pc:docMk/>
            <pc:sldMk cId="2669729178" sldId="1329"/>
            <ac:picMk id="6" creationId="{E356FD83-BB20-9AD2-2A91-ECCD88601075}"/>
          </ac:picMkLst>
        </pc:picChg>
      </pc:sldChg>
      <pc:sldChg chg="modSp mod">
        <pc:chgData name="Maari Weiss" userId="44a4e0e3-be80-4b19-850f-5a146a3bf2db" providerId="ADAL" clId="{90A6BEA5-B947-4B5C-916B-875A8BCB56C5}" dt="2025-04-17T20:36:15.692" v="875" actId="962"/>
        <pc:sldMkLst>
          <pc:docMk/>
          <pc:sldMk cId="1676968923" sldId="1331"/>
        </pc:sldMkLst>
        <pc:spChg chg="mod ord">
          <ac:chgData name="Maari Weiss" userId="44a4e0e3-be80-4b19-850f-5a146a3bf2db" providerId="ADAL" clId="{90A6BEA5-B947-4B5C-916B-875A8BCB56C5}" dt="2025-04-17T20:36:15.692" v="875" actId="962"/>
          <ac:spMkLst>
            <pc:docMk/>
            <pc:sldMk cId="1676968923" sldId="1331"/>
            <ac:spMk id="3" creationId="{9381DF01-0227-1E9F-CB6A-C328D1F42A0D}"/>
          </ac:spMkLst>
        </pc:spChg>
      </pc:sldChg>
      <pc:sldChg chg="modSp">
        <pc:chgData name="Maari Weiss" userId="44a4e0e3-be80-4b19-850f-5a146a3bf2db" providerId="ADAL" clId="{90A6BEA5-B947-4B5C-916B-875A8BCB56C5}" dt="2025-04-17T20:36:26.699" v="877"/>
        <pc:sldMkLst>
          <pc:docMk/>
          <pc:sldMk cId="1906169671" sldId="1332"/>
        </pc:sldMkLst>
        <pc:spChg chg="mod">
          <ac:chgData name="Maari Weiss" userId="44a4e0e3-be80-4b19-850f-5a146a3bf2db" providerId="ADAL" clId="{90A6BEA5-B947-4B5C-916B-875A8BCB56C5}" dt="2025-04-17T20:36:26.699" v="877"/>
          <ac:spMkLst>
            <pc:docMk/>
            <pc:sldMk cId="1906169671" sldId="1332"/>
            <ac:spMk id="2" creationId="{4D2F2FD9-E20A-5A6B-BF8A-44237C6A1A8D}"/>
          </ac:spMkLst>
        </pc:spChg>
      </pc:sldChg>
      <pc:sldChg chg="modSp mod">
        <pc:chgData name="Maari Weiss" userId="44a4e0e3-be80-4b19-850f-5a146a3bf2db" providerId="ADAL" clId="{90A6BEA5-B947-4B5C-916B-875A8BCB56C5}" dt="2025-04-17T20:36:48.002" v="878"/>
        <pc:sldMkLst>
          <pc:docMk/>
          <pc:sldMk cId="0" sldId="1333"/>
        </pc:sldMkLst>
        <pc:spChg chg="ord">
          <ac:chgData name="Maari Weiss" userId="44a4e0e3-be80-4b19-850f-5a146a3bf2db" providerId="ADAL" clId="{90A6BEA5-B947-4B5C-916B-875A8BCB56C5}" dt="2025-04-17T20:36:48.002" v="878"/>
          <ac:spMkLst>
            <pc:docMk/>
            <pc:sldMk cId="0" sldId="1333"/>
            <ac:spMk id="286" creationId="{00000000-0000-0000-0000-000000000000}"/>
          </ac:spMkLst>
        </pc:spChg>
      </pc:sldChg>
      <pc:sldChg chg="modSp mod">
        <pc:chgData name="Maari Weiss" userId="44a4e0e3-be80-4b19-850f-5a146a3bf2db" providerId="ADAL" clId="{90A6BEA5-B947-4B5C-916B-875A8BCB56C5}" dt="2025-04-17T20:35:38.560" v="868"/>
        <pc:sldMkLst>
          <pc:docMk/>
          <pc:sldMk cId="1986019371" sldId="1334"/>
        </pc:sldMkLst>
        <pc:spChg chg="mod ord">
          <ac:chgData name="Maari Weiss" userId="44a4e0e3-be80-4b19-850f-5a146a3bf2db" providerId="ADAL" clId="{90A6BEA5-B947-4B5C-916B-875A8BCB56C5}" dt="2025-04-17T20:35:38.560" v="868"/>
          <ac:spMkLst>
            <pc:docMk/>
            <pc:sldMk cId="1986019371" sldId="1334"/>
            <ac:spMk id="3" creationId="{3DF4331C-41C2-E233-ED01-09F8000C98A8}"/>
          </ac:spMkLst>
        </pc:spChg>
      </pc:sldChg>
      <pc:sldChg chg="modSp mod">
        <pc:chgData name="Maari Weiss" userId="44a4e0e3-be80-4b19-850f-5a146a3bf2db" providerId="ADAL" clId="{90A6BEA5-B947-4B5C-916B-875A8BCB56C5}" dt="2025-04-17T20:40:36.972" v="989"/>
        <pc:sldMkLst>
          <pc:docMk/>
          <pc:sldMk cId="1526172760" sldId="1335"/>
        </pc:sldMkLst>
        <pc:picChg chg="mod ord">
          <ac:chgData name="Maari Weiss" userId="44a4e0e3-be80-4b19-850f-5a146a3bf2db" providerId="ADAL" clId="{90A6BEA5-B947-4B5C-916B-875A8BCB56C5}" dt="2025-04-17T20:40:36.972" v="989"/>
          <ac:picMkLst>
            <pc:docMk/>
            <pc:sldMk cId="1526172760" sldId="1335"/>
            <ac:picMk id="4" creationId="{ED9EEEA5-920D-6DBB-26EA-053C5A3C7E8D}"/>
          </ac:picMkLst>
        </pc:picChg>
        <pc:picChg chg="mod">
          <ac:chgData name="Maari Weiss" userId="44a4e0e3-be80-4b19-850f-5a146a3bf2db" providerId="ADAL" clId="{90A6BEA5-B947-4B5C-916B-875A8BCB56C5}" dt="2025-04-17T20:19:05.228" v="661" actId="962"/>
          <ac:picMkLst>
            <pc:docMk/>
            <pc:sldMk cId="1526172760" sldId="1335"/>
            <ac:picMk id="7" creationId="{31D2B22E-85FF-2344-D160-CA25E2D70EF0}"/>
          </ac:picMkLst>
        </pc:picChg>
      </pc:sldChg>
      <pc:sldChg chg="modSp mod">
        <pc:chgData name="Maari Weiss" userId="44a4e0e3-be80-4b19-850f-5a146a3bf2db" providerId="ADAL" clId="{90A6BEA5-B947-4B5C-916B-875A8BCB56C5}" dt="2025-04-17T20:40:50.482" v="990"/>
        <pc:sldMkLst>
          <pc:docMk/>
          <pc:sldMk cId="488390127" sldId="1336"/>
        </pc:sldMkLst>
        <pc:picChg chg="mod">
          <ac:chgData name="Maari Weiss" userId="44a4e0e3-be80-4b19-850f-5a146a3bf2db" providerId="ADAL" clId="{90A6BEA5-B947-4B5C-916B-875A8BCB56C5}" dt="2025-04-17T20:22:45.337" v="667" actId="962"/>
          <ac:picMkLst>
            <pc:docMk/>
            <pc:sldMk cId="488390127" sldId="1336"/>
            <ac:picMk id="4" creationId="{AC4270E8-0C9A-1032-7407-6F7B8BFD5A8B}"/>
          </ac:picMkLst>
        </pc:picChg>
        <pc:picChg chg="mod">
          <ac:chgData name="Maari Weiss" userId="44a4e0e3-be80-4b19-850f-5a146a3bf2db" providerId="ADAL" clId="{90A6BEA5-B947-4B5C-916B-875A8BCB56C5}" dt="2025-04-17T20:21:47.373" v="663" actId="962"/>
          <ac:picMkLst>
            <pc:docMk/>
            <pc:sldMk cId="488390127" sldId="1336"/>
            <ac:picMk id="6" creationId="{33F78A31-5F42-8D0A-FDFB-948382DECCD2}"/>
          </ac:picMkLst>
        </pc:picChg>
        <pc:picChg chg="mod ord">
          <ac:chgData name="Maari Weiss" userId="44a4e0e3-be80-4b19-850f-5a146a3bf2db" providerId="ADAL" clId="{90A6BEA5-B947-4B5C-916B-875A8BCB56C5}" dt="2025-04-17T20:40:50.482" v="990"/>
          <ac:picMkLst>
            <pc:docMk/>
            <pc:sldMk cId="488390127" sldId="1336"/>
            <ac:picMk id="8" creationId="{F47F03C7-1780-995E-D1EC-3AB7930E3A94}"/>
          </ac:picMkLst>
        </pc:picChg>
      </pc:sldChg>
      <pc:sldChg chg="modSp mod">
        <pc:chgData name="Maari Weiss" userId="44a4e0e3-be80-4b19-850f-5a146a3bf2db" providerId="ADAL" clId="{90A6BEA5-B947-4B5C-916B-875A8BCB56C5}" dt="2025-04-17T20:23:22.857" v="671" actId="962"/>
        <pc:sldMkLst>
          <pc:docMk/>
          <pc:sldMk cId="271924223" sldId="1337"/>
        </pc:sldMkLst>
        <pc:picChg chg="mod">
          <ac:chgData name="Maari Weiss" userId="44a4e0e3-be80-4b19-850f-5a146a3bf2db" providerId="ADAL" clId="{90A6BEA5-B947-4B5C-916B-875A8BCB56C5}" dt="2025-04-17T20:23:22.857" v="671" actId="962"/>
          <ac:picMkLst>
            <pc:docMk/>
            <pc:sldMk cId="271924223" sldId="1337"/>
            <ac:picMk id="6" creationId="{A202877A-B7B9-CE4D-781D-76596F9C86AA}"/>
          </ac:picMkLst>
        </pc:picChg>
        <pc:picChg chg="mod">
          <ac:chgData name="Maari Weiss" userId="44a4e0e3-be80-4b19-850f-5a146a3bf2db" providerId="ADAL" clId="{90A6BEA5-B947-4B5C-916B-875A8BCB56C5}" dt="2025-04-17T20:23:08.988" v="669" actId="962"/>
          <ac:picMkLst>
            <pc:docMk/>
            <pc:sldMk cId="271924223" sldId="1337"/>
            <ac:picMk id="8" creationId="{34330478-7B8F-3C01-EBEA-2B7B0CED73BD}"/>
          </ac:picMkLst>
        </pc:picChg>
      </pc:sldChg>
      <pc:sldChg chg="modSp mod">
        <pc:chgData name="Maari Weiss" userId="44a4e0e3-be80-4b19-850f-5a146a3bf2db" providerId="ADAL" clId="{90A6BEA5-B947-4B5C-916B-875A8BCB56C5}" dt="2025-04-17T20:37:10.906" v="880" actId="962"/>
        <pc:sldMkLst>
          <pc:docMk/>
          <pc:sldMk cId="190305526" sldId="1338"/>
        </pc:sldMkLst>
        <pc:spChg chg="ord">
          <ac:chgData name="Maari Weiss" userId="44a4e0e3-be80-4b19-850f-5a146a3bf2db" providerId="ADAL" clId="{90A6BEA5-B947-4B5C-916B-875A8BCB56C5}" dt="2025-04-17T20:36:55.939" v="879"/>
          <ac:spMkLst>
            <pc:docMk/>
            <pc:sldMk cId="190305526" sldId="1338"/>
            <ac:spMk id="3" creationId="{9F293F05-7638-62B6-A888-AF97E9215A64}"/>
          </ac:spMkLst>
        </pc:spChg>
        <pc:spChg chg="mod">
          <ac:chgData name="Maari Weiss" userId="44a4e0e3-be80-4b19-850f-5a146a3bf2db" providerId="ADAL" clId="{90A6BEA5-B947-4B5C-916B-875A8BCB56C5}" dt="2025-04-17T20:37:10.906" v="880" actId="962"/>
          <ac:spMkLst>
            <pc:docMk/>
            <pc:sldMk cId="190305526" sldId="1338"/>
            <ac:spMk id="4" creationId="{2AADC209-6F8D-5243-AFE8-0304AE9A6B2B}"/>
          </ac:spMkLst>
        </pc:spChg>
      </pc:sldChg>
      <pc:sldChg chg="modSp mod">
        <pc:chgData name="Maari Weiss" userId="44a4e0e3-be80-4b19-850f-5a146a3bf2db" providerId="ADAL" clId="{90A6BEA5-B947-4B5C-916B-875A8BCB56C5}" dt="2025-04-17T20:30:37.638" v="810"/>
        <pc:sldMkLst>
          <pc:docMk/>
          <pc:sldMk cId="734143918" sldId="1340"/>
        </pc:sldMkLst>
        <pc:spChg chg="ord">
          <ac:chgData name="Maari Weiss" userId="44a4e0e3-be80-4b19-850f-5a146a3bf2db" providerId="ADAL" clId="{90A6BEA5-B947-4B5C-916B-875A8BCB56C5}" dt="2025-04-17T20:30:37.638" v="810"/>
          <ac:spMkLst>
            <pc:docMk/>
            <pc:sldMk cId="734143918" sldId="1340"/>
            <ac:spMk id="19" creationId="{4987D793-C14B-32C9-4C66-AAC9E082150C}"/>
          </ac:spMkLst>
        </pc:spChg>
      </pc:sldChg>
      <pc:sldChg chg="addSp modSp mod">
        <pc:chgData name="Maari Weiss" userId="44a4e0e3-be80-4b19-850f-5a146a3bf2db" providerId="ADAL" clId="{90A6BEA5-B947-4B5C-916B-875A8BCB56C5}" dt="2025-04-17T20:31:14.552" v="823"/>
        <pc:sldMkLst>
          <pc:docMk/>
          <pc:sldMk cId="75670542" sldId="1342"/>
        </pc:sldMkLst>
        <pc:spChg chg="add mod ord">
          <ac:chgData name="Maari Weiss" userId="44a4e0e3-be80-4b19-850f-5a146a3bf2db" providerId="ADAL" clId="{90A6BEA5-B947-4B5C-916B-875A8BCB56C5}" dt="2025-04-17T20:31:14.552" v="823"/>
          <ac:spMkLst>
            <pc:docMk/>
            <pc:sldMk cId="75670542" sldId="1342"/>
            <ac:spMk id="2" creationId="{AD08C7D1-3124-676B-02F1-5AE086A441C2}"/>
          </ac:spMkLst>
        </pc:spChg>
        <pc:spChg chg="ord">
          <ac:chgData name="Maari Weiss" userId="44a4e0e3-be80-4b19-850f-5a146a3bf2db" providerId="ADAL" clId="{90A6BEA5-B947-4B5C-916B-875A8BCB56C5}" dt="2025-04-17T20:31:06.138" v="818"/>
          <ac:spMkLst>
            <pc:docMk/>
            <pc:sldMk cId="75670542" sldId="1342"/>
            <ac:spMk id="4" creationId="{A602144B-DDAB-A77F-897F-A95D321FDE6E}"/>
          </ac:spMkLst>
        </pc:spChg>
        <pc:spChg chg="ord">
          <ac:chgData name="Maari Weiss" userId="44a4e0e3-be80-4b19-850f-5a146a3bf2db" providerId="ADAL" clId="{90A6BEA5-B947-4B5C-916B-875A8BCB56C5}" dt="2025-04-17T20:30:53.615" v="814"/>
          <ac:spMkLst>
            <pc:docMk/>
            <pc:sldMk cId="75670542" sldId="1342"/>
            <ac:spMk id="15" creationId="{CF4D0E5E-14BA-D456-DFA1-31DF4E41416B}"/>
          </ac:spMkLst>
        </pc:spChg>
        <pc:picChg chg="mod">
          <ac:chgData name="Maari Weiss" userId="44a4e0e3-be80-4b19-850f-5a146a3bf2db" providerId="ADAL" clId="{90A6BEA5-B947-4B5C-916B-875A8BCB56C5}" dt="2025-04-17T18:19:43.956" v="2" actId="962"/>
          <ac:picMkLst>
            <pc:docMk/>
            <pc:sldMk cId="75670542" sldId="1342"/>
            <ac:picMk id="5" creationId="{4B82C12C-E23A-541F-3E30-5884B5D5A340}"/>
          </ac:picMkLst>
        </pc:picChg>
      </pc:sldChg>
      <pc:sldChg chg="modSp mod">
        <pc:chgData name="Maari Weiss" userId="44a4e0e3-be80-4b19-850f-5a146a3bf2db" providerId="ADAL" clId="{90A6BEA5-B947-4B5C-916B-875A8BCB56C5}" dt="2025-04-17T20:35:53.669" v="869"/>
        <pc:sldMkLst>
          <pc:docMk/>
          <pc:sldMk cId="1357636228" sldId="1344"/>
        </pc:sldMkLst>
        <pc:spChg chg="mod">
          <ac:chgData name="Maari Weiss" userId="44a4e0e3-be80-4b19-850f-5a146a3bf2db" providerId="ADAL" clId="{90A6BEA5-B947-4B5C-916B-875A8BCB56C5}" dt="2025-04-17T20:28:54.599" v="733" actId="33553"/>
          <ac:spMkLst>
            <pc:docMk/>
            <pc:sldMk cId="1357636228" sldId="1344"/>
            <ac:spMk id="3" creationId="{2A895415-4A13-9080-B3D9-8EB886BBA52F}"/>
          </ac:spMkLst>
        </pc:spChg>
        <pc:graphicFrameChg chg="ord">
          <ac:chgData name="Maari Weiss" userId="44a4e0e3-be80-4b19-850f-5a146a3bf2db" providerId="ADAL" clId="{90A6BEA5-B947-4B5C-916B-875A8BCB56C5}" dt="2025-04-17T20:35:53.669" v="869"/>
          <ac:graphicFrameMkLst>
            <pc:docMk/>
            <pc:sldMk cId="1357636228" sldId="1344"/>
            <ac:graphicFrameMk id="2" creationId="{09BD7F9D-EF78-2F05-BEF0-3900B310D368}"/>
          </ac:graphicFrameMkLst>
        </pc:graphicFrameChg>
      </pc:sldChg>
      <pc:sldChg chg="addSp delSp modSp new mod modClrScheme chgLayout modNotesTx">
        <pc:chgData name="Maari Weiss" userId="44a4e0e3-be80-4b19-850f-5a146a3bf2db" providerId="ADAL" clId="{90A6BEA5-B947-4B5C-916B-875A8BCB56C5}" dt="2025-04-17T20:07:19.227" v="647"/>
        <pc:sldMkLst>
          <pc:docMk/>
          <pc:sldMk cId="2892585728" sldId="1345"/>
        </pc:sldMkLst>
        <pc:spChg chg="mod ord">
          <ac:chgData name="Maari Weiss" userId="44a4e0e3-be80-4b19-850f-5a146a3bf2db" providerId="ADAL" clId="{90A6BEA5-B947-4B5C-916B-875A8BCB56C5}" dt="2025-04-17T20:06:08.085" v="433" actId="700"/>
          <ac:spMkLst>
            <pc:docMk/>
            <pc:sldMk cId="2892585728" sldId="1345"/>
            <ac:spMk id="2" creationId="{976B8D94-138F-9522-FA68-3E9C3EBD35DC}"/>
          </ac:spMkLst>
        </pc:spChg>
        <pc:spChg chg="add del mod ord">
          <ac:chgData name="Maari Weiss" userId="44a4e0e3-be80-4b19-850f-5a146a3bf2db" providerId="ADAL" clId="{90A6BEA5-B947-4B5C-916B-875A8BCB56C5}" dt="2025-04-17T20:06:08.085" v="433" actId="700"/>
          <ac:spMkLst>
            <pc:docMk/>
            <pc:sldMk cId="2892585728" sldId="1345"/>
            <ac:spMk id="3" creationId="{F159D37D-F5ED-509F-DACF-14592F6C78A0}"/>
          </ac:spMkLst>
        </pc:spChg>
        <pc:spChg chg="add del mod ord">
          <ac:chgData name="Maari Weiss" userId="44a4e0e3-be80-4b19-850f-5a146a3bf2db" providerId="ADAL" clId="{90A6BEA5-B947-4B5C-916B-875A8BCB56C5}" dt="2025-04-17T20:06:08.085" v="433" actId="700"/>
          <ac:spMkLst>
            <pc:docMk/>
            <pc:sldMk cId="2892585728" sldId="1345"/>
            <ac:spMk id="4" creationId="{454542D0-7932-332D-8B0B-2E0934C90E2D}"/>
          </ac:spMkLst>
        </pc:spChg>
        <pc:spChg chg="add del mod ord">
          <ac:chgData name="Maari Weiss" userId="44a4e0e3-be80-4b19-850f-5a146a3bf2db" providerId="ADAL" clId="{90A6BEA5-B947-4B5C-916B-875A8BCB56C5}" dt="2025-04-17T20:06:08.085" v="433" actId="700"/>
          <ac:spMkLst>
            <pc:docMk/>
            <pc:sldMk cId="2892585728" sldId="1345"/>
            <ac:spMk id="5" creationId="{34C976E0-D8CC-7A5C-737E-8D31B231336E}"/>
          </ac:spMkLst>
        </pc:spChg>
        <pc:spChg chg="add del mod ord">
          <ac:chgData name="Maari Weiss" userId="44a4e0e3-be80-4b19-850f-5a146a3bf2db" providerId="ADAL" clId="{90A6BEA5-B947-4B5C-916B-875A8BCB56C5}" dt="2025-04-17T20:06:08.085" v="433" actId="700"/>
          <ac:spMkLst>
            <pc:docMk/>
            <pc:sldMk cId="2892585728" sldId="1345"/>
            <ac:spMk id="6" creationId="{0BD6BAAC-5B06-7878-DC65-253467CA8C63}"/>
          </ac:spMkLst>
        </pc:spChg>
        <pc:spChg chg="add del mod ord">
          <ac:chgData name="Maari Weiss" userId="44a4e0e3-be80-4b19-850f-5a146a3bf2db" providerId="ADAL" clId="{90A6BEA5-B947-4B5C-916B-875A8BCB56C5}" dt="2025-04-17T20:06:06.570" v="432" actId="700"/>
          <ac:spMkLst>
            <pc:docMk/>
            <pc:sldMk cId="2892585728" sldId="1345"/>
            <ac:spMk id="7" creationId="{9E2AA899-8B5D-3849-E559-2AD99C53D021}"/>
          </ac:spMkLst>
        </pc:spChg>
        <pc:spChg chg="add del mod ord">
          <ac:chgData name="Maari Weiss" userId="44a4e0e3-be80-4b19-850f-5a146a3bf2db" providerId="ADAL" clId="{90A6BEA5-B947-4B5C-916B-875A8BCB56C5}" dt="2025-04-17T20:06:06.570" v="432" actId="700"/>
          <ac:spMkLst>
            <pc:docMk/>
            <pc:sldMk cId="2892585728" sldId="1345"/>
            <ac:spMk id="8" creationId="{6EA8924A-1674-417E-365B-C441A5E356C7}"/>
          </ac:spMkLst>
        </pc:spChg>
        <pc:spChg chg="add del mod ord">
          <ac:chgData name="Maari Weiss" userId="44a4e0e3-be80-4b19-850f-5a146a3bf2db" providerId="ADAL" clId="{90A6BEA5-B947-4B5C-916B-875A8BCB56C5}" dt="2025-04-17T20:06:06.570" v="432" actId="700"/>
          <ac:spMkLst>
            <pc:docMk/>
            <pc:sldMk cId="2892585728" sldId="1345"/>
            <ac:spMk id="9" creationId="{BFE6F524-75BB-F12E-102B-D80596FC415A}"/>
          </ac:spMkLst>
        </pc:spChg>
        <pc:spChg chg="add del mod ord">
          <ac:chgData name="Maari Weiss" userId="44a4e0e3-be80-4b19-850f-5a146a3bf2db" providerId="ADAL" clId="{90A6BEA5-B947-4B5C-916B-875A8BCB56C5}" dt="2025-04-17T20:06:06.570" v="432" actId="700"/>
          <ac:spMkLst>
            <pc:docMk/>
            <pc:sldMk cId="2892585728" sldId="1345"/>
            <ac:spMk id="10" creationId="{0B46DB22-FE65-D0C7-E280-68D5E7536B0F}"/>
          </ac:spMkLst>
        </pc:spChg>
        <pc:spChg chg="add del">
          <ac:chgData name="Maari Weiss" userId="44a4e0e3-be80-4b19-850f-5a146a3bf2db" providerId="ADAL" clId="{90A6BEA5-B947-4B5C-916B-875A8BCB56C5}" dt="2025-04-17T20:07:12.165" v="646" actId="22"/>
          <ac:spMkLst>
            <pc:docMk/>
            <pc:sldMk cId="2892585728" sldId="1345"/>
            <ac:spMk id="12" creationId="{EBAFAB04-EF30-7AD3-186B-9C5D59A85DA2}"/>
          </ac:spMkLst>
        </pc:spChg>
        <pc:spChg chg="add mod">
          <ac:chgData name="Maari Weiss" userId="44a4e0e3-be80-4b19-850f-5a146a3bf2db" providerId="ADAL" clId="{90A6BEA5-B947-4B5C-916B-875A8BCB56C5}" dt="2025-04-17T20:07:19.227" v="647"/>
          <ac:spMkLst>
            <pc:docMk/>
            <pc:sldMk cId="2892585728" sldId="1345"/>
            <ac:spMk id="13" creationId="{21AD3F50-9B63-1F6E-8EC5-5A58E670922D}"/>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6C57D4-8444-4C1F-9045-C3EE13E1AE86}" type="doc">
      <dgm:prSet loTypeId="urn:microsoft.com/office/officeart/2005/8/layout/rings+Icon" loCatId="relationship" qsTypeId="urn:microsoft.com/office/officeart/2005/8/quickstyle/simple1" qsCatId="simple" csTypeId="urn:microsoft.com/office/officeart/2005/8/colors/accent1_2" csCatId="accent1" phldr="1"/>
      <dgm:spPr/>
    </dgm:pt>
    <dgm:pt modelId="{31FA2683-F6FA-4962-8629-530DDFC0C242}">
      <dgm:prSet phldrT="[Text]" custT="1"/>
      <dgm:spPr>
        <a:solidFill>
          <a:schemeClr val="accent1"/>
        </a:solidFill>
        <a:ln>
          <a:solidFill>
            <a:schemeClr val="accent1"/>
          </a:solidFill>
        </a:ln>
      </dgm:spPr>
      <dgm:t>
        <a:bodyPr/>
        <a:lstStyle/>
        <a:p>
          <a:r>
            <a:rPr lang="en-US" sz="1800" b="1">
              <a:solidFill>
                <a:schemeClr val="bg1"/>
              </a:solidFill>
              <a:latin typeface="+mn-lt"/>
              <a:ea typeface="Avenir Book" charset="0"/>
              <a:cs typeface="Avenir Book" charset="0"/>
            </a:rPr>
            <a:t>Improved Placement Stability</a:t>
          </a:r>
        </a:p>
      </dgm:t>
    </dgm:pt>
    <dgm:pt modelId="{7231C0BA-D4A0-41DA-8CF1-02191EEC04AB}" type="parTrans" cxnId="{2BEC3631-6DDE-445E-9C22-7590C4223BC0}">
      <dgm:prSet/>
      <dgm:spPr/>
      <dgm:t>
        <a:bodyPr/>
        <a:lstStyle/>
        <a:p>
          <a:endParaRPr lang="en-US"/>
        </a:p>
      </dgm:t>
    </dgm:pt>
    <dgm:pt modelId="{E3F41AFC-E4E1-42E2-B0FA-AD5011502B5E}" type="sibTrans" cxnId="{2BEC3631-6DDE-445E-9C22-7590C4223BC0}">
      <dgm:prSet/>
      <dgm:spPr/>
      <dgm:t>
        <a:bodyPr/>
        <a:lstStyle/>
        <a:p>
          <a:endParaRPr lang="en-US"/>
        </a:p>
      </dgm:t>
    </dgm:pt>
    <dgm:pt modelId="{5BC3D53A-7363-4702-8D3F-41EC70AF6239}">
      <dgm:prSet phldrT="[Text]" custT="1"/>
      <dgm:spPr>
        <a:solidFill>
          <a:schemeClr val="accent5">
            <a:lumMod val="75000"/>
          </a:schemeClr>
        </a:solidFill>
        <a:ln>
          <a:solidFill>
            <a:schemeClr val="tx2"/>
          </a:solidFill>
        </a:ln>
      </dgm:spPr>
      <dgm:t>
        <a:bodyPr/>
        <a:lstStyle/>
        <a:p>
          <a:endParaRPr lang="en-US" sz="1800" b="1">
            <a:latin typeface="+mn-lt"/>
          </a:endParaRPr>
        </a:p>
        <a:p>
          <a:r>
            <a:rPr lang="en-US" sz="1800" b="1">
              <a:solidFill>
                <a:schemeClr val="bg1"/>
              </a:solidFill>
              <a:latin typeface="+mn-lt"/>
              <a:ea typeface="Avenir Book" charset="0"/>
              <a:cs typeface="Avenir Book" charset="0"/>
            </a:rPr>
            <a:t>Higher Levels of Permanency</a:t>
          </a:r>
        </a:p>
        <a:p>
          <a:r>
            <a:rPr lang="en-US" sz="1800" b="1">
              <a:solidFill>
                <a:schemeClr val="tx2"/>
              </a:solidFill>
              <a:latin typeface="+mn-lt"/>
            </a:rPr>
            <a:t> </a:t>
          </a:r>
        </a:p>
      </dgm:t>
    </dgm:pt>
    <dgm:pt modelId="{746EC46E-C0FF-4552-AE8B-1552D2B5565B}" type="parTrans" cxnId="{2178DB1A-7180-4CC4-B1ED-95FDD888C3BD}">
      <dgm:prSet/>
      <dgm:spPr/>
      <dgm:t>
        <a:bodyPr/>
        <a:lstStyle/>
        <a:p>
          <a:endParaRPr lang="en-US"/>
        </a:p>
      </dgm:t>
    </dgm:pt>
    <dgm:pt modelId="{9557F7AB-1BF5-4C74-B90B-CF960E80A2BB}" type="sibTrans" cxnId="{2178DB1A-7180-4CC4-B1ED-95FDD888C3BD}">
      <dgm:prSet/>
      <dgm:spPr/>
      <dgm:t>
        <a:bodyPr/>
        <a:lstStyle/>
        <a:p>
          <a:endParaRPr lang="en-US"/>
        </a:p>
      </dgm:t>
    </dgm:pt>
    <dgm:pt modelId="{0223DB66-E4C4-4743-B73B-C9B925C5CF65}">
      <dgm:prSet phldrT="[Text]" custT="1"/>
      <dgm:spPr>
        <a:solidFill>
          <a:schemeClr val="accent3"/>
        </a:solidFill>
        <a:ln>
          <a:solidFill>
            <a:schemeClr val="accent3"/>
          </a:solidFill>
        </a:ln>
      </dgm:spPr>
      <dgm:t>
        <a:bodyPr/>
        <a:lstStyle/>
        <a:p>
          <a:r>
            <a:rPr lang="en-US" sz="1800" b="1">
              <a:solidFill>
                <a:schemeClr val="bg1"/>
              </a:solidFill>
              <a:latin typeface="+mn-lt"/>
              <a:ea typeface="Avenir Book" charset="0"/>
              <a:cs typeface="Avenir Book" charset="0"/>
            </a:rPr>
            <a:t>Decreased Behavior Problems</a:t>
          </a:r>
        </a:p>
      </dgm:t>
    </dgm:pt>
    <dgm:pt modelId="{C31782F7-7B11-4C47-AA58-4223821AAFE9}" type="parTrans" cxnId="{D4B7BE88-B691-4630-8076-068D796D00DF}">
      <dgm:prSet/>
      <dgm:spPr/>
      <dgm:t>
        <a:bodyPr/>
        <a:lstStyle/>
        <a:p>
          <a:endParaRPr lang="en-US"/>
        </a:p>
      </dgm:t>
    </dgm:pt>
    <dgm:pt modelId="{7983E395-AA16-4B50-96C9-62F9C65B6682}" type="sibTrans" cxnId="{D4B7BE88-B691-4630-8076-068D796D00DF}">
      <dgm:prSet/>
      <dgm:spPr/>
      <dgm:t>
        <a:bodyPr/>
        <a:lstStyle/>
        <a:p>
          <a:endParaRPr lang="en-US"/>
        </a:p>
      </dgm:t>
    </dgm:pt>
    <dgm:pt modelId="{7D7890F8-9941-4B94-871D-8CA2489441DD}" type="pres">
      <dgm:prSet presAssocID="{976C57D4-8444-4C1F-9045-C3EE13E1AE86}" presName="Name0" presStyleCnt="0">
        <dgm:presLayoutVars>
          <dgm:chMax val="7"/>
          <dgm:dir/>
          <dgm:resizeHandles val="exact"/>
        </dgm:presLayoutVars>
      </dgm:prSet>
      <dgm:spPr/>
    </dgm:pt>
    <dgm:pt modelId="{6AEF43BC-9303-4163-8B00-1B3F92D2EF7B}" type="pres">
      <dgm:prSet presAssocID="{976C57D4-8444-4C1F-9045-C3EE13E1AE86}" presName="ellipse1" presStyleLbl="vennNode1" presStyleIdx="0" presStyleCnt="3" custLinFactNeighborX="7676" custLinFactNeighborY="1563">
        <dgm:presLayoutVars>
          <dgm:bulletEnabled val="1"/>
        </dgm:presLayoutVars>
      </dgm:prSet>
      <dgm:spPr/>
    </dgm:pt>
    <dgm:pt modelId="{01B0B28C-CE9C-4919-99F3-9D6467AC4FCC}" type="pres">
      <dgm:prSet presAssocID="{976C57D4-8444-4C1F-9045-C3EE13E1AE86}" presName="ellipse2" presStyleLbl="vennNode1" presStyleIdx="1" presStyleCnt="3" custScaleX="99470">
        <dgm:presLayoutVars>
          <dgm:bulletEnabled val="1"/>
        </dgm:presLayoutVars>
      </dgm:prSet>
      <dgm:spPr/>
    </dgm:pt>
    <dgm:pt modelId="{FAF3C720-865B-4DDE-A246-1D8DDFADA22B}" type="pres">
      <dgm:prSet presAssocID="{976C57D4-8444-4C1F-9045-C3EE13E1AE86}" presName="ellipse3" presStyleLbl="vennNode1" presStyleIdx="2" presStyleCnt="3" custScaleY="93749" custLinFactNeighborX="-7691" custLinFactNeighborY="1563">
        <dgm:presLayoutVars>
          <dgm:bulletEnabled val="1"/>
        </dgm:presLayoutVars>
      </dgm:prSet>
      <dgm:spPr/>
    </dgm:pt>
  </dgm:ptLst>
  <dgm:cxnLst>
    <dgm:cxn modelId="{2178DB1A-7180-4CC4-B1ED-95FDD888C3BD}" srcId="{976C57D4-8444-4C1F-9045-C3EE13E1AE86}" destId="{5BC3D53A-7363-4702-8D3F-41EC70AF6239}" srcOrd="1" destOrd="0" parTransId="{746EC46E-C0FF-4552-AE8B-1552D2B5565B}" sibTransId="{9557F7AB-1BF5-4C74-B90B-CF960E80A2BB}"/>
    <dgm:cxn modelId="{2BEC3631-6DDE-445E-9C22-7590C4223BC0}" srcId="{976C57D4-8444-4C1F-9045-C3EE13E1AE86}" destId="{31FA2683-F6FA-4962-8629-530DDFC0C242}" srcOrd="0" destOrd="0" parTransId="{7231C0BA-D4A0-41DA-8CF1-02191EEC04AB}" sibTransId="{E3F41AFC-E4E1-42E2-B0FA-AD5011502B5E}"/>
    <dgm:cxn modelId="{5F15D75B-87E5-45AA-BD68-0C0187B5870D}" type="presOf" srcId="{31FA2683-F6FA-4962-8629-530DDFC0C242}" destId="{6AEF43BC-9303-4163-8B00-1B3F92D2EF7B}" srcOrd="0" destOrd="0" presId="urn:microsoft.com/office/officeart/2005/8/layout/rings+Icon"/>
    <dgm:cxn modelId="{6CF92151-2779-4B46-B0AF-51DDA42A8D2E}" type="presOf" srcId="{0223DB66-E4C4-4743-B73B-C9B925C5CF65}" destId="{FAF3C720-865B-4DDE-A246-1D8DDFADA22B}" srcOrd="0" destOrd="0" presId="urn:microsoft.com/office/officeart/2005/8/layout/rings+Icon"/>
    <dgm:cxn modelId="{D4B7BE88-B691-4630-8076-068D796D00DF}" srcId="{976C57D4-8444-4C1F-9045-C3EE13E1AE86}" destId="{0223DB66-E4C4-4743-B73B-C9B925C5CF65}" srcOrd="2" destOrd="0" parTransId="{C31782F7-7B11-4C47-AA58-4223821AAFE9}" sibTransId="{7983E395-AA16-4B50-96C9-62F9C65B6682}"/>
    <dgm:cxn modelId="{BE767297-C48F-4435-A76E-45CF3A99B9F7}" type="presOf" srcId="{976C57D4-8444-4C1F-9045-C3EE13E1AE86}" destId="{7D7890F8-9941-4B94-871D-8CA2489441DD}" srcOrd="0" destOrd="0" presId="urn:microsoft.com/office/officeart/2005/8/layout/rings+Icon"/>
    <dgm:cxn modelId="{FCC6C8C1-C05C-4A0E-A7BD-1BC72FBD4B92}" type="presOf" srcId="{5BC3D53A-7363-4702-8D3F-41EC70AF6239}" destId="{01B0B28C-CE9C-4919-99F3-9D6467AC4FCC}" srcOrd="0" destOrd="0" presId="urn:microsoft.com/office/officeart/2005/8/layout/rings+Icon"/>
    <dgm:cxn modelId="{65A750B4-D1D2-4A8B-A577-D7C19C921E78}" type="presParOf" srcId="{7D7890F8-9941-4B94-871D-8CA2489441DD}" destId="{6AEF43BC-9303-4163-8B00-1B3F92D2EF7B}" srcOrd="0" destOrd="0" presId="urn:microsoft.com/office/officeart/2005/8/layout/rings+Icon"/>
    <dgm:cxn modelId="{2D38A13A-3DC4-4147-8D33-94429A02A82C}" type="presParOf" srcId="{7D7890F8-9941-4B94-871D-8CA2489441DD}" destId="{01B0B28C-CE9C-4919-99F3-9D6467AC4FCC}" srcOrd="1" destOrd="0" presId="urn:microsoft.com/office/officeart/2005/8/layout/rings+Icon"/>
    <dgm:cxn modelId="{B3788EB6-29DA-4FDD-8496-3B4D1C853595}" type="presParOf" srcId="{7D7890F8-9941-4B94-871D-8CA2489441DD}" destId="{FAF3C720-865B-4DDE-A246-1D8DDFADA22B}" srcOrd="2" destOrd="0" presId="urn:microsoft.com/office/officeart/2005/8/layout/rings+Icon"/>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EF43BC-9303-4163-8B00-1B3F92D2EF7B}">
      <dsp:nvSpPr>
        <dsp:cNvPr id="0" name=""/>
        <dsp:cNvSpPr/>
      </dsp:nvSpPr>
      <dsp:spPr>
        <a:xfrm>
          <a:off x="1460793" y="36870"/>
          <a:ext cx="2358983" cy="2358949"/>
        </a:xfrm>
        <a:prstGeom prst="ellipse">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bg1"/>
              </a:solidFill>
              <a:latin typeface="+mn-lt"/>
              <a:ea typeface="Avenir Book" charset="0"/>
              <a:cs typeface="Avenir Book" charset="0"/>
            </a:rPr>
            <a:t>Improved Placement Stability</a:t>
          </a:r>
        </a:p>
      </dsp:txBody>
      <dsp:txXfrm>
        <a:off x="1806258" y="382330"/>
        <a:ext cx="1668053" cy="1668029"/>
      </dsp:txXfrm>
    </dsp:sp>
    <dsp:sp modelId="{01B0B28C-CE9C-4919-99F3-9D6467AC4FCC}">
      <dsp:nvSpPr>
        <dsp:cNvPr id="0" name=""/>
        <dsp:cNvSpPr/>
      </dsp:nvSpPr>
      <dsp:spPr>
        <a:xfrm>
          <a:off x="2500158" y="1573288"/>
          <a:ext cx="2346480" cy="2358949"/>
        </a:xfrm>
        <a:prstGeom prst="ellipse">
          <a:avLst/>
        </a:prstGeom>
        <a:solidFill>
          <a:schemeClr val="accent5">
            <a:lumMod val="7500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en-US" sz="1800" b="1" kern="1200">
            <a:latin typeface="+mn-lt"/>
          </a:endParaRPr>
        </a:p>
        <a:p>
          <a:pPr marL="0" lvl="0" indent="0" algn="ctr" defTabSz="800100">
            <a:lnSpc>
              <a:spcPct val="90000"/>
            </a:lnSpc>
            <a:spcBef>
              <a:spcPct val="0"/>
            </a:spcBef>
            <a:spcAft>
              <a:spcPct val="35000"/>
            </a:spcAft>
            <a:buNone/>
          </a:pPr>
          <a:r>
            <a:rPr lang="en-US" sz="1800" b="1" kern="1200">
              <a:solidFill>
                <a:schemeClr val="bg1"/>
              </a:solidFill>
              <a:latin typeface="+mn-lt"/>
              <a:ea typeface="Avenir Book" charset="0"/>
              <a:cs typeface="Avenir Book" charset="0"/>
            </a:rPr>
            <a:t>Higher Levels of Permanency</a:t>
          </a:r>
        </a:p>
        <a:p>
          <a:pPr marL="0" lvl="0" indent="0" algn="ctr" defTabSz="800100">
            <a:lnSpc>
              <a:spcPct val="90000"/>
            </a:lnSpc>
            <a:spcBef>
              <a:spcPct val="0"/>
            </a:spcBef>
            <a:spcAft>
              <a:spcPct val="35000"/>
            </a:spcAft>
            <a:buNone/>
          </a:pPr>
          <a:r>
            <a:rPr lang="en-US" sz="1800" b="1" kern="1200">
              <a:solidFill>
                <a:schemeClr val="tx2"/>
              </a:solidFill>
              <a:latin typeface="+mn-lt"/>
            </a:rPr>
            <a:t> </a:t>
          </a:r>
        </a:p>
      </dsp:txBody>
      <dsp:txXfrm>
        <a:off x="2843792" y="1918748"/>
        <a:ext cx="1659212" cy="1668029"/>
      </dsp:txXfrm>
    </dsp:sp>
    <dsp:sp modelId="{FAF3C720-865B-4DDE-A246-1D8DDFADA22B}">
      <dsp:nvSpPr>
        <dsp:cNvPr id="0" name=""/>
        <dsp:cNvSpPr/>
      </dsp:nvSpPr>
      <dsp:spPr>
        <a:xfrm>
          <a:off x="3525231" y="110599"/>
          <a:ext cx="2358983" cy="2211491"/>
        </a:xfrm>
        <a:prstGeom prst="ellipse">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bg1"/>
              </a:solidFill>
              <a:latin typeface="+mn-lt"/>
              <a:ea typeface="Avenir Book" charset="0"/>
              <a:cs typeface="Avenir Book" charset="0"/>
            </a:rPr>
            <a:t>Decreased Behavior Problems</a:t>
          </a:r>
        </a:p>
      </dsp:txBody>
      <dsp:txXfrm>
        <a:off x="3870696" y="434464"/>
        <a:ext cx="1668053" cy="1563761"/>
      </dsp:txXfrm>
    </dsp:sp>
  </dsp:spTree>
</dsp:drawing>
</file>

<file path=ppt/diagrams/layout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70689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6434"/>
          </a:xfrm>
          <a:prstGeom prst="rect">
            <a:avLst/>
          </a:prstGeom>
        </p:spPr>
        <p:txBody>
          <a:bodyPr vert="horz" lIns="93152" tIns="46578" rIns="93152" bIns="46578" rtlCol="0"/>
          <a:lstStyle>
            <a:lvl1pPr algn="l">
              <a:defRPr sz="1300"/>
            </a:lvl1pPr>
          </a:lstStyle>
          <a:p>
            <a:endParaRPr lang="en-US"/>
          </a:p>
        </p:txBody>
      </p:sp>
      <p:sp>
        <p:nvSpPr>
          <p:cNvPr id="3" name="Date Placeholder 2"/>
          <p:cNvSpPr>
            <a:spLocks noGrp="1"/>
          </p:cNvSpPr>
          <p:nvPr>
            <p:ph type="dt" idx="1"/>
          </p:nvPr>
        </p:nvSpPr>
        <p:spPr>
          <a:xfrm>
            <a:off x="3970938" y="2"/>
            <a:ext cx="3037840" cy="466434"/>
          </a:xfrm>
          <a:prstGeom prst="rect">
            <a:avLst/>
          </a:prstGeom>
        </p:spPr>
        <p:txBody>
          <a:bodyPr vert="horz" lIns="93152" tIns="46578" rIns="93152" bIns="46578" rtlCol="0"/>
          <a:lstStyle>
            <a:lvl1pPr algn="r">
              <a:defRPr sz="1300"/>
            </a:lvl1pPr>
          </a:lstStyle>
          <a:p>
            <a:fld id="{2F674AB2-601C-7B48-B11D-1FB0AF4BF3B9}" type="datetimeFigureOut">
              <a:rPr lang="en-US" smtClean="0"/>
              <a:t>4/18/2025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52" tIns="46578" rIns="93152" bIns="46578" rtlCol="0" anchor="ctr"/>
          <a:lstStyle/>
          <a:p>
            <a:endParaRPr lang="en-US"/>
          </a:p>
        </p:txBody>
      </p:sp>
      <p:sp>
        <p:nvSpPr>
          <p:cNvPr id="5" name="Notes Placeholder 4"/>
          <p:cNvSpPr>
            <a:spLocks noGrp="1"/>
          </p:cNvSpPr>
          <p:nvPr>
            <p:ph type="body" sz="quarter" idx="3"/>
          </p:nvPr>
        </p:nvSpPr>
        <p:spPr>
          <a:xfrm>
            <a:off x="701040" y="4473893"/>
            <a:ext cx="5608320" cy="3660459"/>
          </a:xfrm>
          <a:prstGeom prst="rect">
            <a:avLst/>
          </a:prstGeom>
        </p:spPr>
        <p:txBody>
          <a:bodyPr vert="horz" lIns="93152" tIns="46578" rIns="93152" bIns="46578" rtlCol="0"/>
          <a:lstStyle/>
          <a:p>
            <a:pPr lvl="0"/>
            <a:r>
              <a:rPr lang="en-US"/>
              <a:t>Click to edit Master text styles</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52" tIns="46578" rIns="93152" bIns="46578" rtlCol="0" anchor="b"/>
          <a:lstStyle>
            <a:lvl1pPr algn="l">
              <a:defRPr sz="1300"/>
            </a:lvl1pPr>
          </a:lstStyle>
          <a:p>
            <a:endParaRPr lang="en-US"/>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3152" tIns="46578" rIns="93152" bIns="46578" rtlCol="0" anchor="b"/>
          <a:lstStyle>
            <a:lvl1pPr algn="r">
              <a:defRPr sz="1300"/>
            </a:lvl1pPr>
          </a:lstStyle>
          <a:p>
            <a:fld id="{399CC030-E31A-754A-93FE-505801FDA226}" type="slidenum">
              <a:rPr lang="en-US" smtClean="0"/>
              <a:t>‹#›</a:t>
            </a:fld>
            <a:endParaRPr lang="en-US"/>
          </a:p>
        </p:txBody>
      </p:sp>
    </p:spTree>
    <p:extLst>
      <p:ext uri="{BB962C8B-B14F-4D97-AF65-F5344CB8AC3E}">
        <p14:creationId xmlns:p14="http://schemas.microsoft.com/office/powerpoint/2010/main" val="26511587"/>
      </p:ext>
    </p:extLst>
  </p:cSld>
  <p:clrMap bg1="lt1" tx1="dk1" bg2="lt2" tx2="dk2" accent1="accent1" accent2="accent2" accent3="accent3" accent4="accent4" accent5="accent5" accent6="accent6" hlink="hlink" folHlink="folHlink"/>
  <p:notesStyle>
    <a:lvl1pPr marL="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99CC030-E31A-754A-93FE-505801FDA226}" type="slidenum">
              <a:rPr lang="en-US" smtClean="0"/>
              <a:t>1</a:t>
            </a:fld>
            <a:endParaRPr lang="en-US"/>
          </a:p>
        </p:txBody>
      </p:sp>
    </p:spTree>
    <p:extLst>
      <p:ext uri="{BB962C8B-B14F-4D97-AF65-F5344CB8AC3E}">
        <p14:creationId xmlns:p14="http://schemas.microsoft.com/office/powerpoint/2010/main" val="9246799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E968A7-E4F9-CA4D-9F5C-72BE40CF398C}" type="slidenum">
              <a:rPr lang="en-US" smtClean="0"/>
              <a:t>10</a:t>
            </a:fld>
            <a:endParaRPr lang="en-US"/>
          </a:p>
        </p:txBody>
      </p:sp>
    </p:spTree>
    <p:extLst>
      <p:ext uri="{BB962C8B-B14F-4D97-AF65-F5344CB8AC3E}">
        <p14:creationId xmlns:p14="http://schemas.microsoft.com/office/powerpoint/2010/main" val="629330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latin typeface="Arial" panose="020B0604020202020204" pitchFamily="34" charset="0"/>
                <a:cs typeface="Arial" panose="020B0604020202020204" pitchFamily="34" charset="0"/>
              </a:rPr>
              <a:t>Also mention Supporting America’s Children by Strengthening Families Act, which was signed into law in January 2025.  </a:t>
            </a:r>
          </a:p>
        </p:txBody>
      </p:sp>
      <p:sp>
        <p:nvSpPr>
          <p:cNvPr id="4" name="Slide Number Placeholder 3"/>
          <p:cNvSpPr>
            <a:spLocks noGrp="1"/>
          </p:cNvSpPr>
          <p:nvPr>
            <p:ph type="sldNum" sz="quarter" idx="5"/>
          </p:nvPr>
        </p:nvSpPr>
        <p:spPr/>
        <p:txBody>
          <a:bodyPr/>
          <a:lstStyle/>
          <a:p>
            <a:fld id="{399CC030-E31A-754A-93FE-505801FDA226}" type="slidenum">
              <a:rPr lang="en-US" smtClean="0"/>
              <a:t>11</a:t>
            </a:fld>
            <a:endParaRPr lang="en-US"/>
          </a:p>
        </p:txBody>
      </p:sp>
    </p:spTree>
    <p:extLst>
      <p:ext uri="{BB962C8B-B14F-4D97-AF65-F5344CB8AC3E}">
        <p14:creationId xmlns:p14="http://schemas.microsoft.com/office/powerpoint/2010/main" val="3198447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latin typeface="Arial" panose="020B0604020202020204" pitchFamily="34" charset="0"/>
                <a:cs typeface="Arial" panose="020B0604020202020204" pitchFamily="34" charset="0"/>
              </a:rPr>
              <a:t>25 years ago, major new outlets that like the Washington Post, and NPR were portraying these families – as lost generations, and asking if children were worse off going to kin.</a:t>
            </a:r>
          </a:p>
        </p:txBody>
      </p:sp>
      <p:sp>
        <p:nvSpPr>
          <p:cNvPr id="4" name="Slide Number Placeholder 3"/>
          <p:cNvSpPr>
            <a:spLocks noGrp="1"/>
          </p:cNvSpPr>
          <p:nvPr>
            <p:ph type="sldNum" sz="quarter" idx="5"/>
          </p:nvPr>
        </p:nvSpPr>
        <p:spPr/>
        <p:txBody>
          <a:bodyPr/>
          <a:lstStyle/>
          <a:p>
            <a:fld id="{399CC030-E31A-754A-93FE-505801FDA226}" type="slidenum">
              <a:rPr lang="en-US" smtClean="0"/>
              <a:t>12</a:t>
            </a:fld>
            <a:endParaRPr lang="en-US"/>
          </a:p>
        </p:txBody>
      </p:sp>
    </p:spTree>
    <p:extLst>
      <p:ext uri="{BB962C8B-B14F-4D97-AF65-F5344CB8AC3E}">
        <p14:creationId xmlns:p14="http://schemas.microsoft.com/office/powerpoint/2010/main" val="38263662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CC030-E31A-754A-93FE-505801FDA226}" type="slidenum">
              <a:rPr lang="en-US" smtClean="0"/>
              <a:t>13</a:t>
            </a:fld>
            <a:endParaRPr lang="en-US"/>
          </a:p>
        </p:txBody>
      </p:sp>
    </p:spTree>
    <p:extLst>
      <p:ext uri="{BB962C8B-B14F-4D97-AF65-F5344CB8AC3E}">
        <p14:creationId xmlns:p14="http://schemas.microsoft.com/office/powerpoint/2010/main" val="5658400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CC030-E31A-754A-93FE-505801FDA226}" type="slidenum">
              <a:rPr lang="en-US" smtClean="0"/>
              <a:t>14</a:t>
            </a:fld>
            <a:endParaRPr lang="en-US"/>
          </a:p>
        </p:txBody>
      </p:sp>
    </p:spTree>
    <p:extLst>
      <p:ext uri="{BB962C8B-B14F-4D97-AF65-F5344CB8AC3E}">
        <p14:creationId xmlns:p14="http://schemas.microsoft.com/office/powerpoint/2010/main" val="16580553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DEFE4-87F2-2344-4723-7F6FD7C9BBA3}"/>
            </a:ext>
          </a:extLst>
        </p:cNvPr>
        <p:cNvGrpSpPr/>
        <p:nvPr/>
      </p:nvGrpSpPr>
      <p:grpSpPr>
        <a:xfrm>
          <a:off x="0" y="0"/>
          <a:ext cx="0" cy="0"/>
          <a:chOff x="0" y="0"/>
          <a:chExt cx="0" cy="0"/>
        </a:xfrm>
      </p:grpSpPr>
      <p:sp>
        <p:nvSpPr>
          <p:cNvPr id="83970" name="Rectangle 2">
            <a:extLst>
              <a:ext uri="{FF2B5EF4-FFF2-40B4-BE49-F238E27FC236}">
                <a16:creationId xmlns:a16="http://schemas.microsoft.com/office/drawing/2014/main" id="{E2A1718A-854C-496D-D8F5-1BC7FF5ADC6C}"/>
              </a:ext>
            </a:extLst>
          </p:cNvPr>
          <p:cNvSpPr>
            <a:spLocks noGrp="1" noRot="1" noChangeAspect="1" noChangeArrowheads="1" noTextEdit="1"/>
          </p:cNvSpPr>
          <p:nvPr>
            <p:ph type="sldImg"/>
          </p:nvPr>
        </p:nvSpPr>
        <p:spPr>
          <a:ln/>
        </p:spPr>
      </p:sp>
      <p:sp>
        <p:nvSpPr>
          <p:cNvPr id="83971" name="Rectangle 3">
            <a:extLst>
              <a:ext uri="{FF2B5EF4-FFF2-40B4-BE49-F238E27FC236}">
                <a16:creationId xmlns:a16="http://schemas.microsoft.com/office/drawing/2014/main" id="{BCF94564-24AD-58DD-AE35-4674C2BFCF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a:latin typeface="Arial" panose="020B0604020202020204" pitchFamily="34" charset="0"/>
              </a:rPr>
              <a:t>Celebrities, in addition to the research, federal law, real stories, started to move the dial towards acknowledging that kinship care is a positive thing.</a:t>
            </a:r>
          </a:p>
        </p:txBody>
      </p:sp>
    </p:spTree>
    <p:extLst>
      <p:ext uri="{BB962C8B-B14F-4D97-AF65-F5344CB8AC3E}">
        <p14:creationId xmlns:p14="http://schemas.microsoft.com/office/powerpoint/2010/main" val="19327921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 the Generations United “Grand Successes” publication at www.gu.org/resources/grand-successes-stories-of-lives-well-lived/ </a:t>
            </a:r>
          </a:p>
          <a:p>
            <a:r>
              <a:rPr lang="en-US"/>
              <a:t>and/or search for celebrities or politicians or notable people raised by their grandparents to find individuals with a connection to your state to highlight on this slide</a:t>
            </a:r>
          </a:p>
        </p:txBody>
      </p:sp>
      <p:sp>
        <p:nvSpPr>
          <p:cNvPr id="4" name="Slide Number Placeholder 3"/>
          <p:cNvSpPr>
            <a:spLocks noGrp="1"/>
          </p:cNvSpPr>
          <p:nvPr>
            <p:ph type="sldNum" sz="quarter" idx="5"/>
          </p:nvPr>
        </p:nvSpPr>
        <p:spPr/>
        <p:txBody>
          <a:bodyPr/>
          <a:lstStyle/>
          <a:p>
            <a:fld id="{399CC030-E31A-754A-93FE-505801FDA226}" type="slidenum">
              <a:rPr lang="en-US" smtClean="0"/>
              <a:t>16</a:t>
            </a:fld>
            <a:endParaRPr lang="en-US"/>
          </a:p>
        </p:txBody>
      </p:sp>
    </p:spTree>
    <p:extLst>
      <p:ext uri="{BB962C8B-B14F-4D97-AF65-F5344CB8AC3E}">
        <p14:creationId xmlns:p14="http://schemas.microsoft.com/office/powerpoint/2010/main" val="39433376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err="1">
                <a:latin typeface="Arial" panose="020B0604020202020204" pitchFamily="34" charset="0"/>
                <a:cs typeface="Arial" panose="020B0604020202020204" pitchFamily="34" charset="0"/>
              </a:rPr>
              <a:t>GrandRallies</a:t>
            </a:r>
            <a:r>
              <a:rPr lang="en-US" sz="1400">
                <a:latin typeface="Arial" panose="020B0604020202020204" pitchFamily="34" charset="0"/>
                <a:cs typeface="Arial" panose="020B0604020202020204" pitchFamily="34" charset="0"/>
              </a:rPr>
              <a:t> at the Nation’s Capital with kin caregivers raising their voices made a tremendous impact – several of those federal laws we mentioned earlier came after a </a:t>
            </a:r>
            <a:r>
              <a:rPr lang="en-US" sz="1400" err="1">
                <a:latin typeface="Arial" panose="020B0604020202020204" pitchFamily="34" charset="0"/>
                <a:cs typeface="Arial" panose="020B0604020202020204" pitchFamily="34" charset="0"/>
              </a:rPr>
              <a:t>GrandRally</a:t>
            </a:r>
            <a:r>
              <a:rPr lang="en-US" sz="1400">
                <a:latin typeface="Arial" panose="020B0604020202020204" pitchFamily="34" charset="0"/>
                <a:cs typeface="Arial" panose="020B0604020202020204" pitchFamily="34" charset="0"/>
              </a:rPr>
              <a:t>.</a:t>
            </a:r>
          </a:p>
        </p:txBody>
      </p:sp>
      <p:sp>
        <p:nvSpPr>
          <p:cNvPr id="4" name="Slide Number Placeholder 3"/>
          <p:cNvSpPr>
            <a:spLocks noGrp="1"/>
          </p:cNvSpPr>
          <p:nvPr>
            <p:ph type="sldNum" sz="quarter" idx="5"/>
          </p:nvPr>
        </p:nvSpPr>
        <p:spPr/>
        <p:txBody>
          <a:bodyPr/>
          <a:lstStyle/>
          <a:p>
            <a:fld id="{399CC030-E31A-754A-93FE-505801FDA226}" type="slidenum">
              <a:rPr lang="en-US" smtClean="0"/>
              <a:t>17</a:t>
            </a:fld>
            <a:endParaRPr lang="en-US"/>
          </a:p>
        </p:txBody>
      </p:sp>
    </p:spTree>
    <p:extLst>
      <p:ext uri="{BB962C8B-B14F-4D97-AF65-F5344CB8AC3E}">
        <p14:creationId xmlns:p14="http://schemas.microsoft.com/office/powerpoint/2010/main" val="9379988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latin typeface="Arial" panose="020B0604020202020204" pitchFamily="34" charset="0"/>
                <a:cs typeface="Arial" panose="020B0604020202020204" pitchFamily="34" charset="0"/>
              </a:rPr>
              <a:t>Now – the media is talking to the caregivers, listening to them, and the discussion has shifted to how to help them meet the needs of the children. </a:t>
            </a:r>
          </a:p>
        </p:txBody>
      </p:sp>
      <p:sp>
        <p:nvSpPr>
          <p:cNvPr id="4" name="Slide Number Placeholder 3"/>
          <p:cNvSpPr>
            <a:spLocks noGrp="1"/>
          </p:cNvSpPr>
          <p:nvPr>
            <p:ph type="sldNum" sz="quarter" idx="5"/>
          </p:nvPr>
        </p:nvSpPr>
        <p:spPr/>
        <p:txBody>
          <a:bodyPr/>
          <a:lstStyle/>
          <a:p>
            <a:fld id="{399CC030-E31A-754A-93FE-505801FDA226}" type="slidenum">
              <a:rPr lang="en-US" smtClean="0"/>
              <a:t>18</a:t>
            </a:fld>
            <a:endParaRPr lang="en-US"/>
          </a:p>
        </p:txBody>
      </p:sp>
    </p:spTree>
    <p:extLst>
      <p:ext uri="{BB962C8B-B14F-4D97-AF65-F5344CB8AC3E}">
        <p14:creationId xmlns:p14="http://schemas.microsoft.com/office/powerpoint/2010/main" val="1763510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99CC030-E31A-754A-93FE-505801FDA226}" type="slidenum">
              <a:rPr lang="en-US" smtClean="0"/>
              <a:t>19</a:t>
            </a:fld>
            <a:endParaRPr lang="en-US"/>
          </a:p>
        </p:txBody>
      </p:sp>
    </p:spTree>
    <p:extLst>
      <p:ext uri="{BB962C8B-B14F-4D97-AF65-F5344CB8AC3E}">
        <p14:creationId xmlns:p14="http://schemas.microsoft.com/office/powerpoint/2010/main" val="42660489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3"/>
            <a:ext cx="5591810" cy="4441507"/>
          </a:xfrm>
        </p:spPr>
        <p:txBody>
          <a:bodyPr/>
          <a:lstStyle/>
          <a:p>
            <a:r>
              <a:rPr lang="en-US" sz="1400">
                <a:latin typeface="Arial" panose="020B0604020202020204" pitchFamily="34" charset="0"/>
                <a:cs typeface="Arial" panose="020B0604020202020204" pitchFamily="34" charset="0"/>
              </a:rPr>
              <a:t>Purpose of this training is to provide background/context on the value of kinship families &amp; why the option of licensing is important to them.</a:t>
            </a:r>
          </a:p>
          <a:p>
            <a:endParaRPr lang="en-US" sz="1400">
              <a:latin typeface="Arial" panose="020B0604020202020204" pitchFamily="34" charset="0"/>
              <a:cs typeface="Arial" panose="020B0604020202020204" pitchFamily="34" charset="0"/>
            </a:endParaRPr>
          </a:p>
          <a:p>
            <a:r>
              <a:rPr lang="en-US" sz="1400">
                <a:latin typeface="Arial" panose="020B0604020202020204" pitchFamily="34" charset="0"/>
                <a:cs typeface="Arial" panose="020B0604020202020204" pitchFamily="34" charset="0"/>
              </a:rPr>
              <a:t>When delivering the training to your agency staff, it’s most effective if you ask an agency leader to kick off the training and show that the commitment to kin is coming from the top. </a:t>
            </a:r>
          </a:p>
          <a:p>
            <a:r>
              <a:rPr lang="en-US" sz="1400">
                <a:latin typeface="Arial" panose="020B0604020202020204" pitchFamily="34" charset="0"/>
                <a:cs typeface="Arial" panose="020B0604020202020204" pitchFamily="34" charset="0"/>
              </a:rPr>
              <a:t>That leader can include comments that mention the agency’s commitment to kin:</a:t>
            </a:r>
          </a:p>
          <a:p>
            <a:r>
              <a:rPr lang="en-US" sz="1400">
                <a:latin typeface="Arial" panose="020B0604020202020204" pitchFamily="34" charset="0"/>
                <a:cs typeface="Arial" panose="020B0604020202020204" pitchFamily="34" charset="0"/>
              </a:rPr>
              <a:t>	Exciting time</a:t>
            </a:r>
          </a:p>
          <a:p>
            <a:pPr lvl="1"/>
            <a:r>
              <a:rPr lang="en-US" sz="1400">
                <a:latin typeface="Arial" panose="020B0604020202020204" pitchFamily="34" charset="0"/>
                <a:cs typeface="Arial" panose="020B0604020202020204" pitchFamily="34" charset="0"/>
              </a:rPr>
              <a:t>	Kin-specific licensing</a:t>
            </a:r>
          </a:p>
          <a:p>
            <a:pPr lvl="1"/>
            <a:r>
              <a:rPr lang="en-US" sz="1400">
                <a:latin typeface="Arial" panose="020B0604020202020204" pitchFamily="34" charset="0"/>
                <a:cs typeface="Arial" panose="020B0604020202020204" pitchFamily="34" charset="0"/>
              </a:rPr>
              <a:t>	Robust kin-finding</a:t>
            </a:r>
          </a:p>
          <a:p>
            <a:pPr lvl="1"/>
            <a:r>
              <a:rPr lang="en-US" sz="1400">
                <a:latin typeface="Arial" panose="020B0604020202020204" pitchFamily="34" charset="0"/>
                <a:cs typeface="Arial" panose="020B0604020202020204" pitchFamily="34" charset="0"/>
              </a:rPr>
              <a:t>	Permanency options</a:t>
            </a:r>
          </a:p>
          <a:p>
            <a:pPr lvl="1"/>
            <a:r>
              <a:rPr lang="en-US" sz="1400">
                <a:latin typeface="Arial" panose="020B0604020202020204" pitchFamily="34" charset="0"/>
                <a:cs typeface="Arial" panose="020B0604020202020204" pitchFamily="34" charset="0"/>
              </a:rPr>
              <a:t>	Kinship navigators</a:t>
            </a:r>
          </a:p>
          <a:p>
            <a:endParaRPr lang="en-US" sz="1400">
              <a:latin typeface="Arial" panose="020B0604020202020204" pitchFamily="34" charset="0"/>
              <a:cs typeface="Arial" panose="020B0604020202020204" pitchFamily="34" charset="0"/>
            </a:endParaRPr>
          </a:p>
          <a:p>
            <a:r>
              <a:rPr lang="en-US" sz="1400">
                <a:latin typeface="Arial" panose="020B0604020202020204" pitchFamily="34" charset="0"/>
                <a:cs typeface="Arial" panose="020B0604020202020204" pitchFamily="34" charset="0"/>
              </a:rPr>
              <a:t>Generations United uses the terms grandfamilies and kinship families interchangeably to refer to families where grandparents and other relatives, and close family friends are raising children.  Slides that refer to grandfamilies are inclusive of grandparents, aunts, uncles, siblings and other kin.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9CC030-E31A-754A-93FE-505801FDA226}"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50072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latin typeface="Arial" panose="020B0604020202020204" pitchFamily="34" charset="0"/>
                <a:cs typeface="Arial" panose="020B0604020202020204" pitchFamily="34" charset="0"/>
              </a:rPr>
              <a:t>Virtually –walk through it and use the chat.</a:t>
            </a:r>
          </a:p>
          <a:p>
            <a:r>
              <a:rPr lang="en-US" sz="1400">
                <a:latin typeface="Arial" panose="020B0604020202020204" pitchFamily="34" charset="0"/>
                <a:cs typeface="Arial" panose="020B0604020202020204" pitchFamily="34" charset="0"/>
              </a:rPr>
              <a:t>In person – could be done as 10-15 minute break-outs with discussion questions (see notes on slide 22)</a:t>
            </a:r>
          </a:p>
        </p:txBody>
      </p:sp>
      <p:sp>
        <p:nvSpPr>
          <p:cNvPr id="4" name="Slide Number Placeholder 3"/>
          <p:cNvSpPr>
            <a:spLocks noGrp="1"/>
          </p:cNvSpPr>
          <p:nvPr>
            <p:ph type="sldNum" sz="quarter" idx="5"/>
          </p:nvPr>
        </p:nvSpPr>
        <p:spPr/>
        <p:txBody>
          <a:bodyPr/>
          <a:lstStyle/>
          <a:p>
            <a:fld id="{399CC030-E31A-754A-93FE-505801FDA226}" type="slidenum">
              <a:rPr lang="en-US" smtClean="0"/>
              <a:t>20</a:t>
            </a:fld>
            <a:endParaRPr lang="en-US"/>
          </a:p>
        </p:txBody>
      </p:sp>
    </p:spTree>
    <p:extLst>
      <p:ext uri="{BB962C8B-B14F-4D97-AF65-F5344CB8AC3E}">
        <p14:creationId xmlns:p14="http://schemas.microsoft.com/office/powerpoint/2010/main" val="41458187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CC030-E31A-754A-93FE-505801FDA226}" type="slidenum">
              <a:rPr lang="en-US" smtClean="0"/>
              <a:t>21</a:t>
            </a:fld>
            <a:endParaRPr lang="en-US"/>
          </a:p>
        </p:txBody>
      </p:sp>
    </p:spTree>
    <p:extLst>
      <p:ext uri="{BB962C8B-B14F-4D97-AF65-F5344CB8AC3E}">
        <p14:creationId xmlns:p14="http://schemas.microsoft.com/office/powerpoint/2010/main" val="39214368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latin typeface="Arial" panose="020B0604020202020204" pitchFamily="34" charset="0"/>
                <a:cs typeface="Arial" panose="020B0604020202020204" pitchFamily="34" charset="0"/>
              </a:rPr>
              <a:t>What is the difference between these situations? </a:t>
            </a:r>
          </a:p>
          <a:p>
            <a:r>
              <a:rPr lang="en-US" sz="1400">
                <a:latin typeface="Arial" panose="020B0604020202020204" pitchFamily="34" charset="0"/>
                <a:cs typeface="Arial" panose="020B0604020202020204" pitchFamily="34" charset="0"/>
              </a:rPr>
              <a:t>What small and big differences do you recognize that may have made the birthday harder or easier for Ashley? </a:t>
            </a:r>
          </a:p>
          <a:p>
            <a:r>
              <a:rPr lang="en-US" sz="1400">
                <a:latin typeface="Arial" panose="020B0604020202020204" pitchFamily="34" charset="0"/>
                <a:cs typeface="Arial" panose="020B0604020202020204" pitchFamily="34" charset="0"/>
              </a:rPr>
              <a:t>In both situations, Ashley misses her mom and is experiencing the trauma of grief &amp; loss. In both situations she has a caregiver who cares about her wellbeing, and in both situations she is able to have a visit/be with her siblings. However, in the situation with her maternal aunt, there are familial connections such as knowing what she likes to eat, having photos available, and knowing her hobbies and interests. She is able to see extended family members and carry on family birthday traditions. A sense of belonging is linked to child well-being/mental health. Tangible benefits for sense of belonging, healthy attachment.</a:t>
            </a:r>
          </a:p>
          <a:p>
            <a:endParaRPr lang="en-US" sz="1400">
              <a:latin typeface="Arial" panose="020B0604020202020204" pitchFamily="34" charset="0"/>
              <a:cs typeface="Arial" panose="020B0604020202020204" pitchFamily="34" charset="0"/>
            </a:endParaRPr>
          </a:p>
          <a:p>
            <a:r>
              <a:rPr lang="en-US" sz="1400">
                <a:latin typeface="Arial" panose="020B0604020202020204" pitchFamily="34" charset="0"/>
                <a:cs typeface="Arial" panose="020B0604020202020204" pitchFamily="34" charset="0"/>
              </a:rPr>
              <a:t>If doing the training in person, invite groups to share- start with volunteers or call on people –tell us </a:t>
            </a:r>
            <a:r>
              <a:rPr lang="en-US" sz="1400" b="1">
                <a:latin typeface="Arial" panose="020B0604020202020204" pitchFamily="34" charset="0"/>
                <a:cs typeface="Arial" panose="020B0604020202020204" pitchFamily="34" charset="0"/>
              </a:rPr>
              <a:t>ONE</a:t>
            </a:r>
            <a:r>
              <a:rPr lang="en-US" sz="1400">
                <a:latin typeface="Arial" panose="020B0604020202020204" pitchFamily="34" charset="0"/>
                <a:cs typeface="Arial" panose="020B0604020202020204" pitchFamily="34" charset="0"/>
              </a:rPr>
              <a:t> thing your group came up with for each question.</a:t>
            </a:r>
          </a:p>
          <a:p>
            <a:r>
              <a:rPr lang="en-US" sz="1400">
                <a:latin typeface="Arial" panose="020B0604020202020204" pitchFamily="34" charset="0"/>
                <a:cs typeface="Arial" panose="020B0604020202020204" pitchFamily="34" charset="0"/>
              </a:rPr>
              <a:t>Ask remaining groups if they have anything to add that hasn’t been said.</a:t>
            </a:r>
          </a:p>
          <a:p>
            <a:endParaRPr lang="en-US" sz="1400">
              <a:latin typeface="Arial" panose="020B0604020202020204" pitchFamily="34" charset="0"/>
              <a:cs typeface="Arial" panose="020B0604020202020204" pitchFamily="34" charset="0"/>
            </a:endParaRPr>
          </a:p>
          <a:p>
            <a:endParaRPr lang="en-US" sz="1400">
              <a:latin typeface="Arial" panose="020B0604020202020204" pitchFamily="34" charset="0"/>
              <a:cs typeface="Arial" panose="020B0604020202020204" pitchFamily="34" charset="0"/>
            </a:endParaRPr>
          </a:p>
          <a:p>
            <a:endParaRPr lang="en-US" sz="1400">
              <a:latin typeface="Arial" panose="020B0604020202020204" pitchFamily="34" charset="0"/>
              <a:cs typeface="Arial" panose="020B0604020202020204" pitchFamily="34" charset="0"/>
            </a:endParaRPr>
          </a:p>
          <a:p>
            <a:pPr defTabSz="914285">
              <a:defRPr/>
            </a:pPr>
            <a:endParaRPr lang="en-US" sz="1400">
              <a:latin typeface="Arial" panose="020B0604020202020204" pitchFamily="34" charset="0"/>
              <a:cs typeface="Arial" panose="020B0604020202020204" pitchFamily="34" charset="0"/>
            </a:endParaRPr>
          </a:p>
          <a:p>
            <a:endParaRPr lang="en-US" sz="1400">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399CC030-E31A-754A-93FE-505801FDA226}" type="slidenum">
              <a:rPr lang="en-US" smtClean="0"/>
              <a:t>22</a:t>
            </a:fld>
            <a:endParaRPr lang="en-US"/>
          </a:p>
        </p:txBody>
      </p:sp>
    </p:spTree>
    <p:extLst>
      <p:ext uri="{BB962C8B-B14F-4D97-AF65-F5344CB8AC3E}">
        <p14:creationId xmlns:p14="http://schemas.microsoft.com/office/powerpoint/2010/main" val="19326493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t>These are National statistics.</a:t>
            </a:r>
          </a:p>
          <a:p>
            <a:r>
              <a:rPr lang="en-US" sz="1400"/>
              <a:t>States/tribes may want to make the data specific to you.  The Network can help.</a:t>
            </a:r>
          </a:p>
        </p:txBody>
      </p:sp>
      <p:sp>
        <p:nvSpPr>
          <p:cNvPr id="4" name="Slide Number Placeholder 3"/>
          <p:cNvSpPr>
            <a:spLocks noGrp="1"/>
          </p:cNvSpPr>
          <p:nvPr>
            <p:ph type="sldNum" sz="quarter" idx="5"/>
          </p:nvPr>
        </p:nvSpPr>
        <p:spPr/>
        <p:txBody>
          <a:bodyPr/>
          <a:lstStyle/>
          <a:p>
            <a:fld id="{399CC030-E31A-754A-93FE-505801FDA226}" type="slidenum">
              <a:rPr lang="en-US" smtClean="0"/>
              <a:t>23</a:t>
            </a:fld>
            <a:endParaRPr lang="en-US"/>
          </a:p>
        </p:txBody>
      </p:sp>
    </p:spTree>
    <p:extLst>
      <p:ext uri="{BB962C8B-B14F-4D97-AF65-F5344CB8AC3E}">
        <p14:creationId xmlns:p14="http://schemas.microsoft.com/office/powerpoint/2010/main" val="8927076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latin typeface="Arial" panose="020B0604020202020204" pitchFamily="34" charset="0"/>
                <a:cs typeface="Arial" panose="020B0604020202020204" pitchFamily="34" charset="0"/>
              </a:rPr>
              <a:t>For this slide, it is important to emphasize that this overrepresentation is a result of policy decisions, not a reflection of characteristics of these groups.</a:t>
            </a:r>
          </a:p>
        </p:txBody>
      </p:sp>
      <p:sp>
        <p:nvSpPr>
          <p:cNvPr id="4" name="Slide Number Placeholder 3"/>
          <p:cNvSpPr>
            <a:spLocks noGrp="1"/>
          </p:cNvSpPr>
          <p:nvPr>
            <p:ph type="sldNum" sz="quarter" idx="5"/>
          </p:nvPr>
        </p:nvSpPr>
        <p:spPr/>
        <p:txBody>
          <a:bodyPr/>
          <a:lstStyle/>
          <a:p>
            <a:pPr defTabSz="905763">
              <a:defRPr/>
            </a:pPr>
            <a:fld id="{399CC030-E31A-754A-93FE-505801FDA226}" type="slidenum">
              <a:rPr lang="en-US" sz="1200">
                <a:solidFill>
                  <a:prstClr val="black"/>
                </a:solidFill>
                <a:latin typeface="Calibri" panose="020F0502020204030204"/>
              </a:rPr>
              <a:pPr defTabSz="905763">
                <a:defRPr/>
              </a:pPr>
              <a:t>24</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37954324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CC030-E31A-754A-93FE-505801FDA226}" type="slidenum">
              <a:rPr lang="en-US" smtClean="0"/>
              <a:t>25</a:t>
            </a:fld>
            <a:endParaRPr lang="en-US"/>
          </a:p>
        </p:txBody>
      </p:sp>
    </p:spTree>
    <p:extLst>
      <p:ext uri="{BB962C8B-B14F-4D97-AF65-F5344CB8AC3E}">
        <p14:creationId xmlns:p14="http://schemas.microsoft.com/office/powerpoint/2010/main" val="35205430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e6e5998b3d_0_14:notes"/>
          <p:cNvSpPr>
            <a:spLocks noGrp="1" noRot="1" noChangeAspect="1"/>
          </p:cNvSpPr>
          <p:nvPr>
            <p:ph type="sldImg" idx="2"/>
          </p:nvPr>
        </p:nvSpPr>
        <p:spPr>
          <a:xfrm>
            <a:off x="368300" y="679450"/>
            <a:ext cx="6046788" cy="34020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2e6e5998b3d_0_14:notes"/>
          <p:cNvSpPr txBox="1">
            <a:spLocks noGrp="1"/>
          </p:cNvSpPr>
          <p:nvPr>
            <p:ph type="body" idx="1"/>
          </p:nvPr>
        </p:nvSpPr>
        <p:spPr>
          <a:xfrm>
            <a:off x="678426" y="4308089"/>
            <a:ext cx="5427406" cy="4081346"/>
          </a:xfrm>
          <a:prstGeom prst="rect">
            <a:avLst/>
          </a:prstGeom>
        </p:spPr>
        <p:txBody>
          <a:bodyPr spcFirstLastPara="1" wrap="square" lIns="90561" tIns="90561" rIns="90561" bIns="90561" anchor="t" anchorCtr="0">
            <a:noAutofit/>
          </a:bodyPr>
          <a:lstStyle/>
          <a:p>
            <a:endParaRPr lang="en-US" sz="1400">
              <a:latin typeface="Arial" panose="020B0604020202020204" pitchFamily="34" charset="0"/>
              <a:cs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E192C-48F8-20D3-EB12-2624717E25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2B76A5-CC7B-BD06-E32F-F7D6372BA2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63DFAE-66CF-1C85-AE31-96A572E0C509}"/>
              </a:ext>
            </a:extLst>
          </p:cNvPr>
          <p:cNvSpPr>
            <a:spLocks noGrp="1"/>
          </p:cNvSpPr>
          <p:nvPr>
            <p:ph type="body" idx="1"/>
          </p:nvPr>
        </p:nvSpPr>
        <p:spPr/>
        <p:txBody>
          <a:bodyPr/>
          <a:lstStyle/>
          <a:p>
            <a:endParaRPr lang="en-US" sz="14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DFEE809-9605-5C3D-1534-489886E50A7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9CC030-E31A-754A-93FE-505801FDA226}"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14657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2170C5-8598-E4E5-ABAA-B0FFDFE8FC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E48B28-90FF-766B-EBEB-4DCD1409F7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42F87D-AD64-3FDA-B177-8DC169715B86}"/>
              </a:ext>
            </a:extLst>
          </p:cNvPr>
          <p:cNvSpPr>
            <a:spLocks noGrp="1"/>
          </p:cNvSpPr>
          <p:nvPr>
            <p:ph type="body" idx="1"/>
          </p:nvPr>
        </p:nvSpPr>
        <p:spPr/>
        <p:txBody>
          <a:bodyPr/>
          <a:lstStyle/>
          <a:p>
            <a:r>
              <a:rPr lang="en-US" sz="1400">
                <a:latin typeface="Arial" panose="020B0604020202020204" pitchFamily="34" charset="0"/>
                <a:cs typeface="Arial" panose="020B0604020202020204" pitchFamily="34" charset="0"/>
              </a:rPr>
              <a:t>Here’s we have national averages.</a:t>
            </a:r>
          </a:p>
          <a:p>
            <a:r>
              <a:rPr lang="en-US" sz="1400">
                <a:latin typeface="Arial" panose="020B0604020202020204" pitchFamily="34" charset="0"/>
                <a:cs typeface="Arial" panose="020B0604020202020204" pitchFamily="34" charset="0"/>
              </a:rPr>
              <a:t>You can use the template on the next slide to complete this chart with your state, territory or tribal name and dollar amounts. For Medicaid and TANF, pick which option is appliable to your area.</a:t>
            </a:r>
          </a:p>
          <a:p>
            <a:r>
              <a:rPr lang="en-US" sz="1400">
                <a:latin typeface="Arial" panose="020B0604020202020204" pitchFamily="34" charset="0"/>
                <a:cs typeface="Arial" panose="020B0604020202020204" pitchFamily="34" charset="0"/>
              </a:rPr>
              <a:t>During your training, feel free to use both national and your jurisdiction or just one.</a:t>
            </a:r>
          </a:p>
        </p:txBody>
      </p:sp>
      <p:sp>
        <p:nvSpPr>
          <p:cNvPr id="4" name="Slide Number Placeholder 3">
            <a:extLst>
              <a:ext uri="{FF2B5EF4-FFF2-40B4-BE49-F238E27FC236}">
                <a16:creationId xmlns:a16="http://schemas.microsoft.com/office/drawing/2014/main" id="{5642D9CD-56D6-36B9-7E64-D1D0926CDA42}"/>
              </a:ext>
            </a:extLst>
          </p:cNvPr>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49BD294F-8DEB-4875-BE38-602956EA0E9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28779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316CE-CD2A-5DAE-6512-9D69B66F7E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53A0DC-D0F6-C050-B5FC-ED8F826C47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7764D0-90C0-017D-EE51-E221938AF943}"/>
              </a:ext>
            </a:extLst>
          </p:cNvPr>
          <p:cNvSpPr>
            <a:spLocks noGrp="1"/>
          </p:cNvSpPr>
          <p:nvPr>
            <p:ph type="body" idx="1"/>
          </p:nvPr>
        </p:nvSpPr>
        <p:spPr/>
        <p:txBody>
          <a:bodyPr/>
          <a:lstStyle/>
          <a:p>
            <a:r>
              <a:rPr lang="en-US"/>
              <a:t>You can use this template you can complete with your state, territory or tribal name and dollar amounts. For Medicaid and TANF, pick which option is appliable to your area.  If you need help gathering the data, please contact info@gksnetwork.org </a:t>
            </a:r>
          </a:p>
        </p:txBody>
      </p:sp>
      <p:sp>
        <p:nvSpPr>
          <p:cNvPr id="4" name="Slide Number Placeholder 3">
            <a:extLst>
              <a:ext uri="{FF2B5EF4-FFF2-40B4-BE49-F238E27FC236}">
                <a16:creationId xmlns:a16="http://schemas.microsoft.com/office/drawing/2014/main" id="{B87D363D-69B4-9E1F-DD24-E5542A258F54}"/>
              </a:ext>
            </a:extLst>
          </p:cNvPr>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49BD294F-8DEB-4875-BE38-602956EA0E9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1075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C3DE1-61C6-4DA2-6CF8-D5A6A551B9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DB39EC-35FE-9EAE-FDA7-9501B31536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0E94E3-4D10-CB1E-42C4-A1E91B397CE9}"/>
              </a:ext>
            </a:extLst>
          </p:cNvPr>
          <p:cNvSpPr>
            <a:spLocks noGrp="1"/>
          </p:cNvSpPr>
          <p:nvPr>
            <p:ph type="body" idx="1"/>
          </p:nvPr>
        </p:nvSpPr>
        <p:spPr/>
        <p:txBody>
          <a:bodyPr/>
          <a:lstStyle/>
          <a:p>
            <a:r>
              <a:rPr lang="en-US" sz="1400">
                <a:latin typeface="Arial" panose="020B0604020202020204" pitchFamily="34" charset="0"/>
                <a:cs typeface="Arial" panose="020B0604020202020204" pitchFamily="34" charset="0"/>
              </a:rPr>
              <a:t>Research shows (especially over the last couple of decades) that children thrive in kinship care when they get the support they need. </a:t>
            </a:r>
          </a:p>
          <a:p>
            <a:endParaRPr lang="en-US" sz="1400">
              <a:latin typeface="Arial" panose="020B0604020202020204" pitchFamily="34" charset="0"/>
              <a:cs typeface="Arial" panose="020B0604020202020204" pitchFamily="34" charset="0"/>
            </a:endParaRPr>
          </a:p>
          <a:p>
            <a:r>
              <a:rPr lang="en-US" sz="1400">
                <a:latin typeface="Arial" panose="020B0604020202020204" pitchFamily="34" charset="0"/>
                <a:cs typeface="Arial" panose="020B0604020202020204" pitchFamily="34" charset="0"/>
              </a:rPr>
              <a:t>Empowering families with information and resources is essential- to make best decisions and get right support. </a:t>
            </a:r>
          </a:p>
          <a:p>
            <a:endParaRPr lang="en-US" sz="1400">
              <a:latin typeface="Arial" panose="020B0604020202020204" pitchFamily="34" charset="0"/>
              <a:cs typeface="Arial" panose="020B0604020202020204" pitchFamily="34" charset="0"/>
            </a:endParaRPr>
          </a:p>
          <a:p>
            <a:r>
              <a:rPr lang="en-US" sz="1400">
                <a:latin typeface="Arial" panose="020B0604020202020204" pitchFamily="34" charset="0"/>
                <a:cs typeface="Arial" panose="020B0604020202020204" pitchFamily="34" charset="0"/>
              </a:rPr>
              <a:t>You are the ones that can empower the families with information  to make the best decisions and get the support they need. </a:t>
            </a:r>
          </a:p>
          <a:p>
            <a:endParaRPr lang="en-US" sz="1400">
              <a:latin typeface="Arial" panose="020B0604020202020204" pitchFamily="34" charset="0"/>
              <a:cs typeface="Arial" panose="020B0604020202020204" pitchFamily="34" charset="0"/>
            </a:endParaRPr>
          </a:p>
          <a:p>
            <a:r>
              <a:rPr lang="en-US" sz="1400">
                <a:latin typeface="Arial" panose="020B0604020202020204" pitchFamily="34" charset="0"/>
                <a:cs typeface="Arial" panose="020B0604020202020204" pitchFamily="34" charset="0"/>
              </a:rPr>
              <a:t>This is critical in implementing the new licensing standards. </a:t>
            </a:r>
          </a:p>
        </p:txBody>
      </p:sp>
      <p:sp>
        <p:nvSpPr>
          <p:cNvPr id="4" name="Slide Number Placeholder 3">
            <a:extLst>
              <a:ext uri="{FF2B5EF4-FFF2-40B4-BE49-F238E27FC236}">
                <a16:creationId xmlns:a16="http://schemas.microsoft.com/office/drawing/2014/main" id="{17BBEED6-B553-49F1-673C-8F5F7871440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9CC030-E31A-754A-93FE-505801FDA226}"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43197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42672-89A9-3A76-EFCA-3C99D65473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084D65-8AA5-9B83-AA9E-5354F16EF1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BF2D4C-5E0C-BBFD-B2FD-54BDEEDCD958}"/>
              </a:ext>
            </a:extLst>
          </p:cNvPr>
          <p:cNvSpPr>
            <a:spLocks noGrp="1"/>
          </p:cNvSpPr>
          <p:nvPr>
            <p:ph type="body" idx="1"/>
          </p:nvPr>
        </p:nvSpPr>
        <p:spPr/>
        <p:txBody>
          <a:bodyPr/>
          <a:lstStyle/>
          <a:p>
            <a:r>
              <a:rPr lang="en-US" sz="1400">
                <a:latin typeface="Arial" panose="020B0604020202020204" pitchFamily="34" charset="0"/>
                <a:cs typeface="Arial" panose="020B0604020202020204" pitchFamily="34" charset="0"/>
              </a:rPr>
              <a:t>There two resources from Generations United about TANF that may be helpful. </a:t>
            </a:r>
          </a:p>
          <a:p>
            <a:r>
              <a:rPr lang="en-US" sz="1400">
                <a:latin typeface="Arial" panose="020B0604020202020204" pitchFamily="34" charset="0"/>
                <a:cs typeface="Arial" panose="020B0604020202020204" pitchFamily="34" charset="0"/>
              </a:rPr>
              <a:t>1</a:t>
            </a:r>
            <a:r>
              <a:rPr lang="en-US" sz="1400" baseline="30000">
                <a:latin typeface="Arial" panose="020B0604020202020204" pitchFamily="34" charset="0"/>
                <a:cs typeface="Arial" panose="020B0604020202020204" pitchFamily="34" charset="0"/>
              </a:rPr>
              <a:t>st</a:t>
            </a:r>
            <a:r>
              <a:rPr lang="en-US" sz="1400">
                <a:latin typeface="Arial" panose="020B0604020202020204" pitchFamily="34" charset="0"/>
                <a:cs typeface="Arial" panose="020B0604020202020204" pitchFamily="34" charset="0"/>
              </a:rPr>
              <a:t> is a fact sheet to help families know what questions to ask at the TANF agency to get the help they need. </a:t>
            </a:r>
          </a:p>
          <a:p>
            <a:r>
              <a:rPr lang="en-US" sz="1400">
                <a:latin typeface="Arial" panose="020B0604020202020204" pitchFamily="34" charset="0"/>
                <a:cs typeface="Arial" panose="020B0604020202020204" pitchFamily="34" charset="0"/>
              </a:rPr>
              <a:t>2</a:t>
            </a:r>
            <a:r>
              <a:rPr lang="en-US" sz="1400" baseline="30000">
                <a:latin typeface="Arial" panose="020B0604020202020204" pitchFamily="34" charset="0"/>
                <a:cs typeface="Arial" panose="020B0604020202020204" pitchFamily="34" charset="0"/>
              </a:rPr>
              <a:t>nd</a:t>
            </a:r>
            <a:r>
              <a:rPr lang="en-US" sz="1400">
                <a:latin typeface="Arial" panose="020B0604020202020204" pitchFamily="34" charset="0"/>
                <a:cs typeface="Arial" panose="020B0604020202020204" pitchFamily="34" charset="0"/>
              </a:rPr>
              <a:t> has information about the “good cause” exemption.</a:t>
            </a:r>
          </a:p>
        </p:txBody>
      </p:sp>
      <p:sp>
        <p:nvSpPr>
          <p:cNvPr id="4" name="Slide Number Placeholder 3">
            <a:extLst>
              <a:ext uri="{FF2B5EF4-FFF2-40B4-BE49-F238E27FC236}">
                <a16:creationId xmlns:a16="http://schemas.microsoft.com/office/drawing/2014/main" id="{CA201400-48EA-4E84-9381-7722804A56A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9CC030-E31A-754A-93FE-505801FDA226}"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71536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5763">
              <a:defRPr/>
            </a:pPr>
            <a:r>
              <a:rPr lang="en-US" sz="1400">
                <a:latin typeface="Arial" panose="020B0604020202020204" pitchFamily="34" charset="0"/>
                <a:cs typeface="Arial" panose="020B0604020202020204" pitchFamily="34" charset="0"/>
              </a:rPr>
              <a:t>Can do virtually or in person.</a:t>
            </a:r>
          </a:p>
          <a:p>
            <a:pPr defTabSz="905763">
              <a:defRPr/>
            </a:pPr>
            <a:r>
              <a:rPr lang="en-US" sz="1400">
                <a:latin typeface="Arial" panose="020B0604020202020204" pitchFamily="34" charset="0"/>
                <a:cs typeface="Arial" panose="020B0604020202020204" pitchFamily="34" charset="0"/>
              </a:rPr>
              <a:t>Answer does not include “pay caregivers for their time and effort,” so all of the above is incorrect.</a:t>
            </a:r>
          </a:p>
          <a:p>
            <a:pPr defTabSz="905763">
              <a:defRPr/>
            </a:pPr>
            <a:r>
              <a:rPr lang="en-US" sz="1400">
                <a:latin typeface="Arial" panose="020B0604020202020204" pitchFamily="34" charset="0"/>
                <a:cs typeface="Arial" panose="020B0604020202020204" pitchFamily="34" charset="0"/>
              </a:rPr>
              <a:t>Point here is that we’re not “paying” caregivers – we’re supporting children with their needs. </a:t>
            </a:r>
          </a:p>
          <a:p>
            <a:pPr defTabSz="905763">
              <a:defRPr/>
            </a:pPr>
            <a:r>
              <a:rPr lang="en-US" sz="1400">
                <a:latin typeface="Arial" panose="020B0604020202020204" pitchFamily="34" charset="0"/>
                <a:cs typeface="Arial" panose="020B0604020202020204" pitchFamily="34" charset="0"/>
              </a:rPr>
              <a:t>These </a:t>
            </a:r>
            <a:r>
              <a:rPr lang="en-US" sz="1400">
                <a:latin typeface="Arial" panose="020B0604020202020204" pitchFamily="34" charset="0"/>
                <a:ea typeface="Aptos" panose="020B0004020202020204" pitchFamily="34" charset="0"/>
                <a:cs typeface="Arial" panose="020B0604020202020204" pitchFamily="34" charset="0"/>
              </a:rPr>
              <a:t>aren't even "payments" -- they're reimbursements for expenses. </a:t>
            </a:r>
          </a:p>
          <a:p>
            <a:pPr defTabSz="905763">
              <a:defRPr/>
            </a:pPr>
            <a:r>
              <a:rPr lang="en-US" sz="1400">
                <a:latin typeface="Arial" panose="020B0604020202020204" pitchFamily="34" charset="0"/>
                <a:ea typeface="Aptos" panose="020B0004020202020204" pitchFamily="34" charset="0"/>
                <a:cs typeface="Arial" panose="020B0604020202020204" pitchFamily="34" charset="0"/>
              </a:rPr>
              <a:t>They're not taxed as income, because they're not income.</a:t>
            </a:r>
            <a:endParaRPr lang="en-US" sz="1400">
              <a:latin typeface="Arial" panose="020B0604020202020204" pitchFamily="34" charset="0"/>
              <a:cs typeface="Arial" panose="020B0604020202020204" pitchFamily="34" charset="0"/>
            </a:endParaRPr>
          </a:p>
          <a:p>
            <a:pPr defTabSz="905763">
              <a:defRPr/>
            </a:pPr>
            <a:endParaRPr lang="en-US" sz="1400">
              <a:latin typeface="Arial" panose="020B0604020202020204" pitchFamily="34" charset="0"/>
              <a:cs typeface="Arial" panose="020B0604020202020204" pitchFamily="34" charset="0"/>
            </a:endParaRPr>
          </a:p>
          <a:p>
            <a:pPr defTabSz="905763">
              <a:defRPr/>
            </a:pPr>
            <a:r>
              <a:rPr lang="en-US" sz="1400">
                <a:latin typeface="Arial" panose="020B0604020202020204" pitchFamily="34" charset="0"/>
                <a:cs typeface="Arial" panose="020B0604020202020204" pitchFamily="34" charset="0"/>
              </a:rPr>
              <a:t>Virtually – poll. </a:t>
            </a:r>
          </a:p>
          <a:p>
            <a:pPr defTabSz="905763">
              <a:defRPr/>
            </a:pPr>
            <a:r>
              <a:rPr lang="en-US" sz="1400">
                <a:latin typeface="Arial" panose="020B0604020202020204" pitchFamily="34" charset="0"/>
                <a:cs typeface="Arial" panose="020B0604020202020204" pitchFamily="34" charset="0"/>
              </a:rPr>
              <a:t>In person – raise hand, shout out, and someone writes on white board/paper.</a:t>
            </a:r>
          </a:p>
          <a:p>
            <a:endParaRPr lang="en-US"/>
          </a:p>
        </p:txBody>
      </p:sp>
      <p:sp>
        <p:nvSpPr>
          <p:cNvPr id="4" name="Slide Number Placeholder 3"/>
          <p:cNvSpPr>
            <a:spLocks noGrp="1"/>
          </p:cNvSpPr>
          <p:nvPr>
            <p:ph type="sldNum" sz="quarter" idx="5"/>
          </p:nvPr>
        </p:nvSpPr>
        <p:spPr/>
        <p:txBody>
          <a:bodyPr/>
          <a:lstStyle/>
          <a:p>
            <a:fld id="{399CC030-E31A-754A-93FE-505801FDA226}" type="slidenum">
              <a:rPr lang="en-US" smtClean="0"/>
              <a:t>31</a:t>
            </a:fld>
            <a:endParaRPr lang="en-US"/>
          </a:p>
        </p:txBody>
      </p:sp>
    </p:spTree>
    <p:extLst>
      <p:ext uri="{BB962C8B-B14F-4D97-AF65-F5344CB8AC3E}">
        <p14:creationId xmlns:p14="http://schemas.microsoft.com/office/powerpoint/2010/main" val="13603313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latin typeface="Arial" panose="020B0604020202020204" pitchFamily="34" charset="0"/>
                <a:cs typeface="Arial" panose="020B0604020202020204" pitchFamily="34" charset="0"/>
              </a:rPr>
              <a:t>This comes straight from the law- payments are to cover costs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9CC030-E31A-754A-93FE-505801FDA226}"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66424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C6F6B-4EF9-1CD5-8898-3A6F3B9898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784C2C-B8B1-CE98-183F-B498DEA1A7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1C3BFF-C4CC-AD49-6101-B4A72BE52A33}"/>
              </a:ext>
            </a:extLst>
          </p:cNvPr>
          <p:cNvSpPr>
            <a:spLocks noGrp="1"/>
          </p:cNvSpPr>
          <p:nvPr>
            <p:ph type="body" idx="1"/>
          </p:nvPr>
        </p:nvSpPr>
        <p:spPr/>
        <p:txBody>
          <a:bodyPr/>
          <a:lstStyle/>
          <a:p>
            <a:r>
              <a:rPr lang="en-US" sz="1400">
                <a:latin typeface="Arial" panose="020B0604020202020204" pitchFamily="34" charset="0"/>
                <a:cs typeface="Arial" panose="020B0604020202020204" pitchFamily="34" charset="0"/>
              </a:rPr>
              <a:t>Point here is that we’re not “paying” caregivers – we’re supporting children with their needs.</a:t>
            </a:r>
          </a:p>
        </p:txBody>
      </p:sp>
      <p:sp>
        <p:nvSpPr>
          <p:cNvPr id="4" name="Slide Number Placeholder 3">
            <a:extLst>
              <a:ext uri="{FF2B5EF4-FFF2-40B4-BE49-F238E27FC236}">
                <a16:creationId xmlns:a16="http://schemas.microsoft.com/office/drawing/2014/main" id="{D698C133-7F7A-13D5-AD1A-FD91F2492C3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9CC030-E31A-754A-93FE-505801FDA226}"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41210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2e6e5998b3d_0_68:notes"/>
          <p:cNvSpPr>
            <a:spLocks noGrp="1" noRot="1" noChangeAspect="1"/>
          </p:cNvSpPr>
          <p:nvPr>
            <p:ph type="sldImg" idx="2"/>
          </p:nvPr>
        </p:nvSpPr>
        <p:spPr>
          <a:xfrm>
            <a:off x="368300" y="679450"/>
            <a:ext cx="6046788" cy="34020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2e6e5998b3d_0_68:notes"/>
          <p:cNvSpPr txBox="1">
            <a:spLocks noGrp="1"/>
          </p:cNvSpPr>
          <p:nvPr>
            <p:ph type="body" idx="1"/>
          </p:nvPr>
        </p:nvSpPr>
        <p:spPr>
          <a:xfrm>
            <a:off x="678426" y="4308089"/>
            <a:ext cx="5427406" cy="4081346"/>
          </a:xfrm>
          <a:prstGeom prst="rect">
            <a:avLst/>
          </a:prstGeom>
        </p:spPr>
        <p:txBody>
          <a:bodyPr spcFirstLastPara="1" wrap="square" lIns="90549" tIns="90549" rIns="90549" bIns="90549" anchor="t" anchorCtr="0">
            <a:noAutofit/>
          </a:bodyPr>
          <a:lstStyle/>
          <a:p>
            <a:endParaRPr lang="en-US" b="1"/>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99CC030-E31A-754A-93FE-505801FDA226}" type="slidenum">
              <a:rPr lang="en-US" smtClean="0"/>
              <a:t>35</a:t>
            </a:fld>
            <a:endParaRPr lang="en-US"/>
          </a:p>
        </p:txBody>
      </p:sp>
    </p:spTree>
    <p:extLst>
      <p:ext uri="{BB962C8B-B14F-4D97-AF65-F5344CB8AC3E}">
        <p14:creationId xmlns:p14="http://schemas.microsoft.com/office/powerpoint/2010/main" val="27956194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latin typeface="Arial" panose="020B0604020202020204" pitchFamily="34" charset="0"/>
                <a:cs typeface="Arial" panose="020B0604020202020204" pitchFamily="34" charset="0"/>
              </a:rPr>
              <a:t>This section is with a national audience in mind – depending on your state and tribe and how far there are in the process to take up kin-specific standards, you may want to modify these or it may be most helpful to have a national overview if delivering this training to others.</a:t>
            </a:r>
          </a:p>
        </p:txBody>
      </p:sp>
      <p:sp>
        <p:nvSpPr>
          <p:cNvPr id="4" name="Slide Number Placeholder 3"/>
          <p:cNvSpPr>
            <a:spLocks noGrp="1"/>
          </p:cNvSpPr>
          <p:nvPr>
            <p:ph type="sldNum" sz="quarter" idx="5"/>
          </p:nvPr>
        </p:nvSpPr>
        <p:spPr/>
        <p:txBody>
          <a:bodyPr/>
          <a:lstStyle/>
          <a:p>
            <a:fld id="{399CC030-E31A-754A-93FE-505801FDA226}" type="slidenum">
              <a:rPr lang="en-US" smtClean="0"/>
              <a:t>36</a:t>
            </a:fld>
            <a:endParaRPr lang="en-US"/>
          </a:p>
        </p:txBody>
      </p:sp>
    </p:spTree>
    <p:extLst>
      <p:ext uri="{BB962C8B-B14F-4D97-AF65-F5344CB8AC3E}">
        <p14:creationId xmlns:p14="http://schemas.microsoft.com/office/powerpoint/2010/main" val="33014220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DD3B1E-6CAB-E865-F212-B59CE2CE3F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DA26EC-60AB-6E64-C47C-F1EE38B50C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C82021-A115-425A-7265-D6DE18CD9190}"/>
              </a:ext>
            </a:extLst>
          </p:cNvPr>
          <p:cNvSpPr>
            <a:spLocks noGrp="1"/>
          </p:cNvSpPr>
          <p:nvPr>
            <p:ph type="body" idx="1"/>
          </p:nvPr>
        </p:nvSpPr>
        <p:spPr/>
        <p:txBody>
          <a:bodyPr/>
          <a:lstStyle/>
          <a:p>
            <a:pPr lvl="0">
              <a:defRPr/>
            </a:pPr>
            <a:endParaRPr lang="en-US"/>
          </a:p>
        </p:txBody>
      </p:sp>
      <p:sp>
        <p:nvSpPr>
          <p:cNvPr id="4" name="Slide Number Placeholder 3">
            <a:extLst>
              <a:ext uri="{FF2B5EF4-FFF2-40B4-BE49-F238E27FC236}">
                <a16:creationId xmlns:a16="http://schemas.microsoft.com/office/drawing/2014/main" id="{7B8E92B0-BF8A-DD92-BC26-DDABA95676DD}"/>
              </a:ext>
            </a:extLst>
          </p:cNvPr>
          <p:cNvSpPr>
            <a:spLocks noGrp="1"/>
          </p:cNvSpPr>
          <p:nvPr>
            <p:ph type="sldNum" sz="quarter" idx="10"/>
          </p:nvPr>
        </p:nvSpPr>
        <p:spPr/>
        <p:txBody>
          <a:bodyPr/>
          <a:lstStyle/>
          <a:p>
            <a:pPr defTabSz="930854">
              <a:defRPr/>
            </a:pPr>
            <a:fld id="{8EB2DDB9-7531-4B4A-ADA9-912130F8444B}" type="slidenum">
              <a:rPr lang="en-US">
                <a:solidFill>
                  <a:prstClr val="black"/>
                </a:solidFill>
                <a:latin typeface="Calibri" panose="020F0502020204030204"/>
              </a:rPr>
              <a:pPr defTabSz="930854">
                <a:defRPr/>
              </a:pPr>
              <a:t>37</a:t>
            </a:fld>
            <a:endParaRPr lang="en-US">
              <a:solidFill>
                <a:prstClr val="black"/>
              </a:solidFill>
              <a:latin typeface="Calibri" panose="020F0502020204030204"/>
            </a:endParaRPr>
          </a:p>
        </p:txBody>
      </p:sp>
    </p:spTree>
    <p:extLst>
      <p:ext uri="{BB962C8B-B14F-4D97-AF65-F5344CB8AC3E}">
        <p14:creationId xmlns:p14="http://schemas.microsoft.com/office/powerpoint/2010/main" val="8878859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CC030-E31A-754A-93FE-505801FDA226}" type="slidenum">
              <a:rPr lang="en-US" smtClean="0"/>
              <a:t>38</a:t>
            </a:fld>
            <a:endParaRPr lang="en-US"/>
          </a:p>
        </p:txBody>
      </p:sp>
    </p:spTree>
    <p:extLst>
      <p:ext uri="{BB962C8B-B14F-4D97-AF65-F5344CB8AC3E}">
        <p14:creationId xmlns:p14="http://schemas.microsoft.com/office/powerpoint/2010/main" val="22210355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CC030-E31A-754A-93FE-505801FDA226}" type="slidenum">
              <a:rPr lang="en-US" smtClean="0"/>
              <a:t>39</a:t>
            </a:fld>
            <a:endParaRPr lang="en-US"/>
          </a:p>
        </p:txBody>
      </p:sp>
    </p:spTree>
    <p:extLst>
      <p:ext uri="{BB962C8B-B14F-4D97-AF65-F5344CB8AC3E}">
        <p14:creationId xmlns:p14="http://schemas.microsoft.com/office/powerpoint/2010/main" val="2008885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latin typeface="Arial" panose="020B0604020202020204" pitchFamily="34" charset="0"/>
                <a:cs typeface="Arial" panose="020B0604020202020204" pitchFamily="34" charset="0"/>
              </a:rPr>
              <a:t>Virtually – as a poll. </a:t>
            </a:r>
            <a:r>
              <a:rPr lang="en-US" sz="1400">
                <a:effectLst/>
                <a:latin typeface="Arial" panose="020B0604020202020204" pitchFamily="34" charset="0"/>
                <a:ea typeface="Aptos" panose="020B0004020202020204" pitchFamily="34" charset="0"/>
                <a:cs typeface="Arial" panose="020B0604020202020204" pitchFamily="34" charset="0"/>
              </a:rPr>
              <a:t>If people have anything that wasn't covered in the list to add anything in the chat</a:t>
            </a:r>
            <a:endParaRPr lang="en-US" sz="1400">
              <a:latin typeface="Arial" panose="020B0604020202020204" pitchFamily="34" charset="0"/>
              <a:cs typeface="Arial" panose="020B0604020202020204" pitchFamily="34" charset="0"/>
            </a:endParaRPr>
          </a:p>
          <a:p>
            <a:r>
              <a:rPr lang="en-US" sz="1400">
                <a:latin typeface="Arial" panose="020B0604020202020204" pitchFamily="34" charset="0"/>
                <a:cs typeface="Arial" panose="020B0604020202020204" pitchFamily="34" charset="0"/>
              </a:rPr>
              <a:t>In person – raise your hand, shout it out.  Someone will capture on white board/paper. </a:t>
            </a:r>
          </a:p>
        </p:txBody>
      </p:sp>
      <p:sp>
        <p:nvSpPr>
          <p:cNvPr id="4" name="Slide Number Placeholder 3"/>
          <p:cNvSpPr>
            <a:spLocks noGrp="1"/>
          </p:cNvSpPr>
          <p:nvPr>
            <p:ph type="sldNum" sz="quarter" idx="5"/>
          </p:nvPr>
        </p:nvSpPr>
        <p:spPr/>
        <p:txBody>
          <a:bodyPr/>
          <a:lstStyle/>
          <a:p>
            <a:fld id="{399CC030-E31A-754A-93FE-505801FDA226}" type="slidenum">
              <a:rPr lang="en-US" smtClean="0"/>
              <a:t>4</a:t>
            </a:fld>
            <a:endParaRPr lang="en-US"/>
          </a:p>
        </p:txBody>
      </p:sp>
    </p:spTree>
    <p:extLst>
      <p:ext uri="{BB962C8B-B14F-4D97-AF65-F5344CB8AC3E}">
        <p14:creationId xmlns:p14="http://schemas.microsoft.com/office/powerpoint/2010/main" val="15994095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CC030-E31A-754A-93FE-505801FDA226}" type="slidenum">
              <a:rPr lang="en-US" smtClean="0"/>
              <a:t>40</a:t>
            </a:fld>
            <a:endParaRPr lang="en-US"/>
          </a:p>
        </p:txBody>
      </p:sp>
    </p:spTree>
    <p:extLst>
      <p:ext uri="{BB962C8B-B14F-4D97-AF65-F5344CB8AC3E}">
        <p14:creationId xmlns:p14="http://schemas.microsoft.com/office/powerpoint/2010/main" val="16595972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CC030-E31A-754A-93FE-505801FDA226}" type="slidenum">
              <a:rPr lang="en-US" smtClean="0"/>
              <a:t>41</a:t>
            </a:fld>
            <a:endParaRPr lang="en-US"/>
          </a:p>
        </p:txBody>
      </p:sp>
    </p:spTree>
    <p:extLst>
      <p:ext uri="{BB962C8B-B14F-4D97-AF65-F5344CB8AC3E}">
        <p14:creationId xmlns:p14="http://schemas.microsoft.com/office/powerpoint/2010/main" val="21814200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2ae65347fa7_0_265:notes"/>
          <p:cNvSpPr>
            <a:spLocks noGrp="1" noRot="1" noChangeAspect="1"/>
          </p:cNvSpPr>
          <p:nvPr>
            <p:ph type="sldImg" idx="2"/>
          </p:nvPr>
        </p:nvSpPr>
        <p:spPr>
          <a:xfrm>
            <a:off x="368300" y="679450"/>
            <a:ext cx="6046788" cy="34020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2ae65347fa7_0_265:notes"/>
          <p:cNvSpPr txBox="1">
            <a:spLocks noGrp="1"/>
          </p:cNvSpPr>
          <p:nvPr>
            <p:ph type="body" idx="1"/>
          </p:nvPr>
        </p:nvSpPr>
        <p:spPr>
          <a:xfrm>
            <a:off x="678426" y="4308089"/>
            <a:ext cx="5427406" cy="4081346"/>
          </a:xfrm>
          <a:prstGeom prst="rect">
            <a:avLst/>
          </a:prstGeom>
        </p:spPr>
        <p:txBody>
          <a:bodyPr spcFirstLastPara="1" wrap="square" lIns="90561" tIns="90561" rIns="90561" bIns="90561" anchor="t" anchorCtr="0">
            <a:noAutofit/>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2baf7f43c28_0_30:notes"/>
          <p:cNvSpPr>
            <a:spLocks noGrp="1" noRot="1" noChangeAspect="1"/>
          </p:cNvSpPr>
          <p:nvPr>
            <p:ph type="sldImg" idx="2"/>
          </p:nvPr>
        </p:nvSpPr>
        <p:spPr>
          <a:xfrm>
            <a:off x="368300" y="679450"/>
            <a:ext cx="6046788" cy="34020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2baf7f43c28_0_30:notes"/>
          <p:cNvSpPr txBox="1">
            <a:spLocks noGrp="1"/>
          </p:cNvSpPr>
          <p:nvPr>
            <p:ph type="body" idx="1"/>
          </p:nvPr>
        </p:nvSpPr>
        <p:spPr>
          <a:xfrm>
            <a:off x="678426" y="4308089"/>
            <a:ext cx="5427406" cy="4081346"/>
          </a:xfrm>
          <a:prstGeom prst="rect">
            <a:avLst/>
          </a:prstGeom>
        </p:spPr>
        <p:txBody>
          <a:bodyPr spcFirstLastPara="1" wrap="square" lIns="90561" tIns="90561" rIns="90561" bIns="90561" anchor="t" anchorCtr="0">
            <a:noAutofit/>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baf7f43c28_0_2:notes"/>
          <p:cNvSpPr txBox="1">
            <a:spLocks noGrp="1"/>
          </p:cNvSpPr>
          <p:nvPr>
            <p:ph type="body" idx="1"/>
          </p:nvPr>
        </p:nvSpPr>
        <p:spPr>
          <a:xfrm>
            <a:off x="678426" y="4308089"/>
            <a:ext cx="5427406" cy="4081346"/>
          </a:xfrm>
          <a:prstGeom prst="rect">
            <a:avLst/>
          </a:prstGeom>
        </p:spPr>
        <p:txBody>
          <a:bodyPr spcFirstLastPara="1" wrap="square" lIns="90561" tIns="90561" rIns="90561" bIns="90561" anchor="t" anchorCtr="0">
            <a:noAutofit/>
          </a:bodyPr>
          <a:lstStyle/>
          <a:p>
            <a:endParaRPr lang="en-US"/>
          </a:p>
        </p:txBody>
      </p:sp>
      <p:sp>
        <p:nvSpPr>
          <p:cNvPr id="292" name="Google Shape;292;g2baf7f43c28_0_2:notes"/>
          <p:cNvSpPr>
            <a:spLocks noGrp="1" noRot="1" noChangeAspect="1"/>
          </p:cNvSpPr>
          <p:nvPr>
            <p:ph type="sldImg" idx="2"/>
          </p:nvPr>
        </p:nvSpPr>
        <p:spPr>
          <a:xfrm>
            <a:off x="368300" y="679450"/>
            <a:ext cx="6046788" cy="34020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2e6e5998b3d_0_76:notes"/>
          <p:cNvSpPr txBox="1">
            <a:spLocks noGrp="1"/>
          </p:cNvSpPr>
          <p:nvPr>
            <p:ph type="body" idx="1"/>
          </p:nvPr>
        </p:nvSpPr>
        <p:spPr>
          <a:xfrm>
            <a:off x="678426" y="4308089"/>
            <a:ext cx="5427406" cy="4081346"/>
          </a:xfrm>
          <a:prstGeom prst="rect">
            <a:avLst/>
          </a:prstGeom>
        </p:spPr>
        <p:txBody>
          <a:bodyPr spcFirstLastPara="1" wrap="square" lIns="90561" tIns="90561" rIns="90561" bIns="90561" anchor="t" anchorCtr="0">
            <a:noAutofit/>
          </a:bodyPr>
          <a:lstStyle/>
          <a:p>
            <a:endParaRPr lang="en-US"/>
          </a:p>
        </p:txBody>
      </p:sp>
      <p:sp>
        <p:nvSpPr>
          <p:cNvPr id="300" name="Google Shape;300;g2e6e5998b3d_0_76:notes"/>
          <p:cNvSpPr>
            <a:spLocks noGrp="1" noRot="1" noChangeAspect="1"/>
          </p:cNvSpPr>
          <p:nvPr>
            <p:ph type="sldImg" idx="2"/>
          </p:nvPr>
        </p:nvSpPr>
        <p:spPr>
          <a:xfrm>
            <a:off x="368300" y="679450"/>
            <a:ext cx="6046788" cy="34020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2baf7f43c28_0_9:notes"/>
          <p:cNvSpPr txBox="1">
            <a:spLocks noGrp="1"/>
          </p:cNvSpPr>
          <p:nvPr>
            <p:ph type="body" idx="1"/>
          </p:nvPr>
        </p:nvSpPr>
        <p:spPr>
          <a:xfrm>
            <a:off x="678426" y="4308089"/>
            <a:ext cx="5427406" cy="4081346"/>
          </a:xfrm>
          <a:prstGeom prst="rect">
            <a:avLst/>
          </a:prstGeom>
        </p:spPr>
        <p:txBody>
          <a:bodyPr spcFirstLastPara="1" wrap="square" lIns="90561" tIns="90561" rIns="90561" bIns="90561" anchor="t" anchorCtr="0">
            <a:noAutofit/>
          </a:bodyPr>
          <a:lstStyle/>
          <a:p>
            <a:endParaRPr lang="en-US"/>
          </a:p>
        </p:txBody>
      </p:sp>
      <p:sp>
        <p:nvSpPr>
          <p:cNvPr id="308" name="Google Shape;308;g2baf7f43c28_0_9:notes"/>
          <p:cNvSpPr>
            <a:spLocks noGrp="1" noRot="1" noChangeAspect="1"/>
          </p:cNvSpPr>
          <p:nvPr>
            <p:ph type="sldImg" idx="2"/>
          </p:nvPr>
        </p:nvSpPr>
        <p:spPr>
          <a:xfrm>
            <a:off x="368300" y="679450"/>
            <a:ext cx="6046788" cy="34020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a:extLst>
            <a:ext uri="{FF2B5EF4-FFF2-40B4-BE49-F238E27FC236}">
              <a16:creationId xmlns:a16="http://schemas.microsoft.com/office/drawing/2014/main" id="{EAB772C9-C391-70F5-3090-C688C0FBE9AA}"/>
            </a:ext>
          </a:extLst>
        </p:cNvPr>
        <p:cNvGrpSpPr/>
        <p:nvPr/>
      </p:nvGrpSpPr>
      <p:grpSpPr>
        <a:xfrm>
          <a:off x="0" y="0"/>
          <a:ext cx="0" cy="0"/>
          <a:chOff x="0" y="0"/>
          <a:chExt cx="0" cy="0"/>
        </a:xfrm>
      </p:grpSpPr>
      <p:sp>
        <p:nvSpPr>
          <p:cNvPr id="227" name="Google Shape;227;g2ae65347fa7_0_443:notes">
            <a:extLst>
              <a:ext uri="{FF2B5EF4-FFF2-40B4-BE49-F238E27FC236}">
                <a16:creationId xmlns:a16="http://schemas.microsoft.com/office/drawing/2014/main" id="{D84962D5-0043-3856-1BDA-0A119043F4AB}"/>
              </a:ext>
            </a:extLst>
          </p:cNvPr>
          <p:cNvSpPr>
            <a:spLocks noGrp="1" noRot="1" noChangeAspect="1"/>
          </p:cNvSpPr>
          <p:nvPr>
            <p:ph type="sldImg" idx="2"/>
          </p:nvPr>
        </p:nvSpPr>
        <p:spPr>
          <a:xfrm>
            <a:off x="368300" y="679450"/>
            <a:ext cx="6046788" cy="34020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2ae65347fa7_0_443:notes">
            <a:extLst>
              <a:ext uri="{FF2B5EF4-FFF2-40B4-BE49-F238E27FC236}">
                <a16:creationId xmlns:a16="http://schemas.microsoft.com/office/drawing/2014/main" id="{DAB64769-FC6A-8FD0-2212-43F10DE3DB2F}"/>
              </a:ext>
            </a:extLst>
          </p:cNvPr>
          <p:cNvSpPr txBox="1">
            <a:spLocks noGrp="1"/>
          </p:cNvSpPr>
          <p:nvPr>
            <p:ph type="body" idx="1"/>
          </p:nvPr>
        </p:nvSpPr>
        <p:spPr>
          <a:xfrm>
            <a:off x="678426" y="4308089"/>
            <a:ext cx="5427406" cy="4081346"/>
          </a:xfrm>
          <a:prstGeom prst="rect">
            <a:avLst/>
          </a:prstGeom>
        </p:spPr>
        <p:txBody>
          <a:bodyPr spcFirstLastPara="1" wrap="square" lIns="90561" tIns="90561" rIns="90561" bIns="90561" anchor="t" anchorCtr="0">
            <a:noAutofit/>
          </a:bodyPr>
          <a:lstStyle/>
          <a:p>
            <a:r>
              <a:rPr lang="en-US" sz="1400">
                <a:latin typeface="Arial" panose="020B0604020202020204" pitchFamily="34" charset="0"/>
                <a:cs typeface="Arial" panose="020B0604020202020204" pitchFamily="34" charset="0"/>
              </a:rPr>
              <a:t>For latest map, see: https://www.grandfamilies.org/Portals/0/Kin%20licensing%20map/Kin%20licensing%20progress%20map.pdf</a:t>
            </a:r>
          </a:p>
        </p:txBody>
      </p:sp>
    </p:spTree>
    <p:extLst>
      <p:ext uri="{BB962C8B-B14F-4D97-AF65-F5344CB8AC3E}">
        <p14:creationId xmlns:p14="http://schemas.microsoft.com/office/powerpoint/2010/main" val="23356963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99CC030-E31A-754A-93FE-505801FDA226}" type="slidenum">
              <a:rPr lang="en-US" smtClean="0"/>
              <a:t>48</a:t>
            </a:fld>
            <a:endParaRPr lang="en-US"/>
          </a:p>
        </p:txBody>
      </p:sp>
    </p:spTree>
    <p:extLst>
      <p:ext uri="{BB962C8B-B14F-4D97-AF65-F5344CB8AC3E}">
        <p14:creationId xmlns:p14="http://schemas.microsoft.com/office/powerpoint/2010/main" val="14160173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CC030-E31A-754A-93FE-505801FDA226}" type="slidenum">
              <a:rPr lang="en-US" smtClean="0"/>
              <a:t>49</a:t>
            </a:fld>
            <a:endParaRPr lang="en-US"/>
          </a:p>
        </p:txBody>
      </p:sp>
    </p:spTree>
    <p:extLst>
      <p:ext uri="{BB962C8B-B14F-4D97-AF65-F5344CB8AC3E}">
        <p14:creationId xmlns:p14="http://schemas.microsoft.com/office/powerpoint/2010/main" val="2733834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526F39-91BF-273D-4BB4-8E979CBEC3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BE4669-CAC8-C9F8-7728-731C4635C2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14D095-1B58-656C-B157-BAA7E782144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EEB1605-A611-3827-2BBE-A0891B0A65D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9CC030-E31A-754A-93FE-505801FDA226}"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8631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latin typeface="Arial" panose="020B0604020202020204" pitchFamily="34" charset="0"/>
                <a:cs typeface="Arial" panose="020B0604020202020204" pitchFamily="34" charset="0"/>
              </a:rPr>
              <a:t>Virtually – will share situation and then ask for what would happen if approved/licensed in chat.</a:t>
            </a:r>
          </a:p>
          <a:p>
            <a:endParaRPr lang="en-US" sz="1400">
              <a:latin typeface="Arial" panose="020B0604020202020204" pitchFamily="34" charset="0"/>
              <a:cs typeface="Arial" panose="020B0604020202020204" pitchFamily="34" charset="0"/>
            </a:endParaRPr>
          </a:p>
          <a:p>
            <a:r>
              <a:rPr lang="en-US" sz="1400">
                <a:latin typeface="Arial" panose="020B0604020202020204" pitchFamily="34" charset="0"/>
                <a:cs typeface="Arial" panose="020B0604020202020204" pitchFamily="34" charset="0"/>
              </a:rPr>
              <a:t>In person – small break outs are given situations – the second column will be blank for them to fill out and then discuss as a group. </a:t>
            </a:r>
          </a:p>
          <a:p>
            <a:endParaRPr lang="en-US" sz="1400">
              <a:latin typeface="Arial" panose="020B0604020202020204" pitchFamily="34" charset="0"/>
              <a:cs typeface="Arial" panose="020B0604020202020204" pitchFamily="34" charset="0"/>
            </a:endParaRPr>
          </a:p>
          <a:p>
            <a:r>
              <a:rPr lang="en-US" sz="1400">
                <a:latin typeface="Arial" panose="020B0604020202020204" pitchFamily="34" charset="0"/>
                <a:cs typeface="Arial" panose="020B0604020202020204" pitchFamily="34" charset="0"/>
              </a:rPr>
              <a:t>You can pick and choose among the situations on slides 51-53 and do the activities that best suit your jurisdiction.</a:t>
            </a:r>
          </a:p>
        </p:txBody>
      </p:sp>
      <p:sp>
        <p:nvSpPr>
          <p:cNvPr id="4" name="Slide Number Placeholder 3"/>
          <p:cNvSpPr>
            <a:spLocks noGrp="1"/>
          </p:cNvSpPr>
          <p:nvPr>
            <p:ph type="sldNum" sz="quarter" idx="5"/>
          </p:nvPr>
        </p:nvSpPr>
        <p:spPr/>
        <p:txBody>
          <a:bodyPr/>
          <a:lstStyle/>
          <a:p>
            <a:fld id="{399CC030-E31A-754A-93FE-505801FDA226}" type="slidenum">
              <a:rPr lang="en-US" smtClean="0"/>
              <a:t>50</a:t>
            </a:fld>
            <a:endParaRPr lang="en-US"/>
          </a:p>
        </p:txBody>
      </p:sp>
    </p:spTree>
    <p:extLst>
      <p:ext uri="{BB962C8B-B14F-4D97-AF65-F5344CB8AC3E}">
        <p14:creationId xmlns:p14="http://schemas.microsoft.com/office/powerpoint/2010/main" val="13258555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CC030-E31A-754A-93FE-505801FDA226}" type="slidenum">
              <a:rPr lang="en-US" smtClean="0"/>
              <a:t>51</a:t>
            </a:fld>
            <a:endParaRPr lang="en-US"/>
          </a:p>
        </p:txBody>
      </p:sp>
    </p:spTree>
    <p:extLst>
      <p:ext uri="{BB962C8B-B14F-4D97-AF65-F5344CB8AC3E}">
        <p14:creationId xmlns:p14="http://schemas.microsoft.com/office/powerpoint/2010/main" val="13598678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examples of what families may ask workers and responses they can give. We know some states are giving talking points to their workers and this seems to be helpful</a:t>
            </a:r>
          </a:p>
        </p:txBody>
      </p:sp>
      <p:sp>
        <p:nvSpPr>
          <p:cNvPr id="4" name="Slide Number Placeholder 3"/>
          <p:cNvSpPr>
            <a:spLocks noGrp="1"/>
          </p:cNvSpPr>
          <p:nvPr>
            <p:ph type="sldNum" sz="quarter" idx="5"/>
          </p:nvPr>
        </p:nvSpPr>
        <p:spPr/>
        <p:txBody>
          <a:bodyPr/>
          <a:lstStyle/>
          <a:p>
            <a:fld id="{399CC030-E31A-754A-93FE-505801FDA226}" type="slidenum">
              <a:rPr lang="en-US" smtClean="0"/>
              <a:t>52</a:t>
            </a:fld>
            <a:endParaRPr lang="en-US"/>
          </a:p>
        </p:txBody>
      </p:sp>
    </p:spTree>
    <p:extLst>
      <p:ext uri="{BB962C8B-B14F-4D97-AF65-F5344CB8AC3E}">
        <p14:creationId xmlns:p14="http://schemas.microsoft.com/office/powerpoint/2010/main" val="15612936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CC030-E31A-754A-93FE-505801FDA226}" type="slidenum">
              <a:rPr lang="en-US" smtClean="0"/>
              <a:t>53</a:t>
            </a:fld>
            <a:endParaRPr lang="en-US"/>
          </a:p>
        </p:txBody>
      </p:sp>
    </p:spTree>
    <p:extLst>
      <p:ext uri="{BB962C8B-B14F-4D97-AF65-F5344CB8AC3E}">
        <p14:creationId xmlns:p14="http://schemas.microsoft.com/office/powerpoint/2010/main" val="395057709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tool is very helpful when presenting options to families</a:t>
            </a:r>
          </a:p>
        </p:txBody>
      </p:sp>
      <p:sp>
        <p:nvSpPr>
          <p:cNvPr id="4" name="Slide Number Placeholder 3"/>
          <p:cNvSpPr>
            <a:spLocks noGrp="1"/>
          </p:cNvSpPr>
          <p:nvPr>
            <p:ph type="sldNum" sz="quarter" idx="5"/>
          </p:nvPr>
        </p:nvSpPr>
        <p:spPr/>
        <p:txBody>
          <a:bodyPr/>
          <a:lstStyle/>
          <a:p>
            <a:fld id="{399CC030-E31A-754A-93FE-505801FDA226}" type="slidenum">
              <a:rPr lang="en-US" smtClean="0"/>
              <a:t>54</a:t>
            </a:fld>
            <a:endParaRPr lang="en-US"/>
          </a:p>
        </p:txBody>
      </p:sp>
    </p:spTree>
    <p:extLst>
      <p:ext uri="{BB962C8B-B14F-4D97-AF65-F5344CB8AC3E}">
        <p14:creationId xmlns:p14="http://schemas.microsoft.com/office/powerpoint/2010/main" val="40025399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latin typeface="Arial" panose="020B0604020202020204" pitchFamily="34" charset="0"/>
                <a:cs typeface="Arial" panose="020B0604020202020204" pitchFamily="34" charset="0"/>
              </a:rPr>
              <a:t>States can replace national chart with state-specific chart - https://www.gu.org/resources/adoption-and-guardianship-for-children-in-kinship-foster-care/</a:t>
            </a:r>
          </a:p>
        </p:txBody>
      </p:sp>
      <p:sp>
        <p:nvSpPr>
          <p:cNvPr id="4" name="Slide Number Placeholder 3"/>
          <p:cNvSpPr>
            <a:spLocks noGrp="1"/>
          </p:cNvSpPr>
          <p:nvPr>
            <p:ph type="sldNum" sz="quarter" idx="5"/>
          </p:nvPr>
        </p:nvSpPr>
        <p:spPr/>
        <p:txBody>
          <a:bodyPr/>
          <a:lstStyle/>
          <a:p>
            <a:fld id="{399CC030-E31A-754A-93FE-505801FDA226}" type="slidenum">
              <a:rPr lang="en-US" smtClean="0"/>
              <a:t>55</a:t>
            </a:fld>
            <a:endParaRPr lang="en-US"/>
          </a:p>
        </p:txBody>
      </p:sp>
    </p:spTree>
    <p:extLst>
      <p:ext uri="{BB962C8B-B14F-4D97-AF65-F5344CB8AC3E}">
        <p14:creationId xmlns:p14="http://schemas.microsoft.com/office/powerpoint/2010/main" val="18733981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99CC030-E31A-754A-93FE-505801FDA226}" type="slidenum">
              <a:rPr lang="en-US" smtClean="0"/>
              <a:t>56</a:t>
            </a:fld>
            <a:endParaRPr lang="en-US"/>
          </a:p>
        </p:txBody>
      </p:sp>
    </p:spTree>
    <p:extLst>
      <p:ext uri="{BB962C8B-B14F-4D97-AF65-F5344CB8AC3E}">
        <p14:creationId xmlns:p14="http://schemas.microsoft.com/office/powerpoint/2010/main" val="38858257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CC030-E31A-754A-93FE-505801FDA226}" type="slidenum">
              <a:rPr lang="en-US" smtClean="0"/>
              <a:t>57</a:t>
            </a:fld>
            <a:endParaRPr lang="en-US"/>
          </a:p>
        </p:txBody>
      </p:sp>
    </p:spTree>
    <p:extLst>
      <p:ext uri="{BB962C8B-B14F-4D97-AF65-F5344CB8AC3E}">
        <p14:creationId xmlns:p14="http://schemas.microsoft.com/office/powerpoint/2010/main" val="13357280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CC030-E31A-754A-93FE-505801FDA226}" type="slidenum">
              <a:rPr lang="en-US" smtClean="0"/>
              <a:t>58</a:t>
            </a:fld>
            <a:endParaRPr lang="en-US"/>
          </a:p>
        </p:txBody>
      </p:sp>
    </p:spTree>
    <p:extLst>
      <p:ext uri="{BB962C8B-B14F-4D97-AF65-F5344CB8AC3E}">
        <p14:creationId xmlns:p14="http://schemas.microsoft.com/office/powerpoint/2010/main" val="237328476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CC030-E31A-754A-93FE-505801FDA226}" type="slidenum">
              <a:rPr lang="en-US" smtClean="0"/>
              <a:t>59</a:t>
            </a:fld>
            <a:endParaRPr lang="en-US"/>
          </a:p>
        </p:txBody>
      </p:sp>
    </p:spTree>
    <p:extLst>
      <p:ext uri="{BB962C8B-B14F-4D97-AF65-F5344CB8AC3E}">
        <p14:creationId xmlns:p14="http://schemas.microsoft.com/office/powerpoint/2010/main" val="2455262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latin typeface="Arial" panose="020B0604020202020204" pitchFamily="34" charset="0"/>
                <a:cs typeface="Arial" panose="020B0604020202020204" pitchFamily="34" charset="0"/>
              </a:rPr>
              <a:t>In person or in chat - In a short phrase, what’s a challenge you’ve experienced in working with a kin family?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a:latin typeface="Arial" panose="020B0604020202020204" pitchFamily="34" charset="0"/>
                <a:cs typeface="Arial" panose="020B0604020202020204" pitchFamily="34" charset="0"/>
              </a:rPr>
              <a:t>Acknowledge/affirm comments and note that it has been time consuming to work with and license kin caregivers  – work up front pays off with long-term stability and set up for kin-specific licensing going to make all of this easier. </a:t>
            </a:r>
          </a:p>
          <a:p>
            <a:endParaRPr lang="en-US"/>
          </a:p>
        </p:txBody>
      </p:sp>
      <p:sp>
        <p:nvSpPr>
          <p:cNvPr id="4" name="Slide Number Placeholder 3"/>
          <p:cNvSpPr>
            <a:spLocks noGrp="1"/>
          </p:cNvSpPr>
          <p:nvPr>
            <p:ph type="sldNum" sz="quarter" idx="5"/>
          </p:nvPr>
        </p:nvSpPr>
        <p:spPr/>
        <p:txBody>
          <a:bodyPr/>
          <a:lstStyle/>
          <a:p>
            <a:fld id="{399CC030-E31A-754A-93FE-505801FDA226}" type="slidenum">
              <a:rPr lang="en-US" smtClean="0"/>
              <a:t>6</a:t>
            </a:fld>
            <a:endParaRPr lang="en-US"/>
          </a:p>
        </p:txBody>
      </p:sp>
    </p:spTree>
    <p:extLst>
      <p:ext uri="{BB962C8B-B14F-4D97-AF65-F5344CB8AC3E}">
        <p14:creationId xmlns:p14="http://schemas.microsoft.com/office/powerpoint/2010/main" val="26894572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latin typeface="Arial" panose="020B0604020202020204" pitchFamily="34" charset="0"/>
                <a:cs typeface="Arial" panose="020B0604020202020204" pitchFamily="34" charset="0"/>
              </a:rPr>
              <a:t>This sheet is full of organizations serving kinship families in the state, Puerto Rico, US Virgin Islands, and several tribes. </a:t>
            </a:r>
          </a:p>
          <a:p>
            <a:endParaRPr lang="en-US" sz="1400">
              <a:latin typeface="Arial" panose="020B0604020202020204" pitchFamily="34" charset="0"/>
              <a:cs typeface="Arial" panose="020B0604020202020204" pitchFamily="34" charset="0"/>
            </a:endParaRPr>
          </a:p>
          <a:p>
            <a:r>
              <a:rPr lang="en-US" sz="1400">
                <a:latin typeface="Arial" panose="020B0604020202020204" pitchFamily="34" charset="0"/>
                <a:cs typeface="Arial" panose="020B0604020202020204" pitchFamily="34" charset="0"/>
              </a:rPr>
              <a:t>It can help families connect with other local community supports to access resources. </a:t>
            </a:r>
          </a:p>
          <a:p>
            <a:endParaRPr lang="en-US"/>
          </a:p>
        </p:txBody>
      </p:sp>
    </p:spTree>
    <p:extLst>
      <p:ext uri="{BB962C8B-B14F-4D97-AF65-F5344CB8AC3E}">
        <p14:creationId xmlns:p14="http://schemas.microsoft.com/office/powerpoint/2010/main" val="208263160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626A5-A51D-80B7-503C-AB6AAE19C4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4485B5-E7B0-8495-CE48-F0E5FDACBB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499359-C73A-654B-7FD2-6FCA1E4D2DD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0CC95C3-3E50-FCA5-5D41-60FE2C9CBC5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9CC030-E31A-754A-93FE-505801FDA226}"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44482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CC030-E31A-754A-93FE-505801FDA226}" type="slidenum">
              <a:rPr lang="en-US" smtClean="0"/>
              <a:t>66</a:t>
            </a:fld>
            <a:endParaRPr lang="en-US"/>
          </a:p>
        </p:txBody>
      </p:sp>
    </p:spTree>
    <p:extLst>
      <p:ext uri="{BB962C8B-B14F-4D97-AF65-F5344CB8AC3E}">
        <p14:creationId xmlns:p14="http://schemas.microsoft.com/office/powerpoint/2010/main" val="353169461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solidFill>
                  <a:schemeClr val="tx2"/>
                </a:solidFill>
                <a:latin typeface="Arial" panose="020B0604020202020204" pitchFamily="34" charset="0"/>
                <a:cs typeface="Arial" panose="020B0604020202020204" pitchFamily="34" charset="0"/>
              </a:rPr>
              <a:t>Feel free to use this video elsewhere in the training.  We like to end with it, but it may work better for your needs to be used elsewhere or not at all.</a:t>
            </a:r>
          </a:p>
          <a:p>
            <a:r>
              <a:rPr lang="en-US" sz="1400">
                <a:solidFill>
                  <a:schemeClr val="tx2"/>
                </a:solidFill>
                <a:latin typeface="Arial" panose="020B0604020202020204" pitchFamily="34" charset="0"/>
                <a:cs typeface="Arial" panose="020B0604020202020204" pitchFamily="34" charset="0"/>
              </a:rPr>
              <a:t>The GRAND Voice in this video, Genia Newkirk, didn’t know her niece before agreeing to serve as placement but knew her family and culture.  They are thriving.</a:t>
            </a:r>
          </a:p>
          <a:p>
            <a:r>
              <a:rPr lang="en-US" sz="1400">
                <a:solidFill>
                  <a:schemeClr val="tx2"/>
                </a:solidFill>
                <a:latin typeface="Arial" panose="020B0604020202020204" pitchFamily="34" charset="0"/>
                <a:cs typeface="Arial" panose="020B0604020202020204" pitchFamily="34" charset="0"/>
              </a:rPr>
              <a:t>It was work for the child welfare worker in finding Genia – but worth it for the child and Genia.  But know of the inequities – </a:t>
            </a:r>
          </a:p>
          <a:p>
            <a:pPr marL="735933" lvl="1" indent="-283051">
              <a:buFont typeface="Arial" panose="020B0604020202020204" pitchFamily="34" charset="0"/>
              <a:buChar char="•"/>
            </a:pPr>
            <a:r>
              <a:rPr lang="en-US" sz="1400">
                <a:solidFill>
                  <a:schemeClr val="tx2"/>
                </a:solidFill>
                <a:latin typeface="Arial" panose="020B0604020202020204" pitchFamily="34" charset="0"/>
                <a:cs typeface="Arial" panose="020B0604020202020204" pitchFamily="34" charset="0"/>
              </a:rPr>
              <a:t>Genia became licensed, but wasn’t told could adopt with assistance and her state is one of the very few that limits GAP to over age 12 – so didn’t qualify.</a:t>
            </a:r>
          </a:p>
          <a:p>
            <a:pPr marL="735933" lvl="1" indent="-283051">
              <a:buFont typeface="Arial" panose="020B0604020202020204" pitchFamily="34" charset="0"/>
              <a:buChar char="•"/>
            </a:pPr>
            <a:r>
              <a:rPr lang="en-US" sz="1400">
                <a:solidFill>
                  <a:schemeClr val="tx2"/>
                </a:solidFill>
                <a:latin typeface="Arial" panose="020B0604020202020204" pitchFamily="34" charset="0"/>
                <a:cs typeface="Arial" panose="020B0604020202020204" pitchFamily="34" charset="0"/>
              </a:rPr>
              <a:t>They don’t receive any meaningful ongoing financial support – could have gotten Veteran’s benefits if had adopted, but they hadn’t been told that. </a:t>
            </a:r>
          </a:p>
        </p:txBody>
      </p:sp>
      <p:sp>
        <p:nvSpPr>
          <p:cNvPr id="4" name="Slide Number Placeholder 3"/>
          <p:cNvSpPr>
            <a:spLocks noGrp="1"/>
          </p:cNvSpPr>
          <p:nvPr>
            <p:ph type="sldNum" sz="quarter" idx="5"/>
          </p:nvPr>
        </p:nvSpPr>
        <p:spPr/>
        <p:txBody>
          <a:bodyPr/>
          <a:lstStyle/>
          <a:p>
            <a:fld id="{399CC030-E31A-754A-93FE-505801FDA226}" type="slidenum">
              <a:rPr lang="en-US" smtClean="0"/>
              <a:t>68</a:t>
            </a:fld>
            <a:endParaRPr lang="en-US"/>
          </a:p>
        </p:txBody>
      </p:sp>
    </p:spTree>
    <p:extLst>
      <p:ext uri="{BB962C8B-B14F-4D97-AF65-F5344CB8AC3E}">
        <p14:creationId xmlns:p14="http://schemas.microsoft.com/office/powerpoint/2010/main" val="248515299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CC030-E31A-754A-93FE-505801FDA226}" type="slidenum">
              <a:rPr lang="en-US" smtClean="0"/>
              <a:t>69</a:t>
            </a:fld>
            <a:endParaRPr lang="en-US"/>
          </a:p>
        </p:txBody>
      </p:sp>
    </p:spTree>
    <p:extLst>
      <p:ext uri="{BB962C8B-B14F-4D97-AF65-F5344CB8AC3E}">
        <p14:creationId xmlns:p14="http://schemas.microsoft.com/office/powerpoint/2010/main" val="10287628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2e6e5998b3d_0_68:notes"/>
          <p:cNvSpPr>
            <a:spLocks noGrp="1" noRot="1" noChangeAspect="1"/>
          </p:cNvSpPr>
          <p:nvPr>
            <p:ph type="sldImg" idx="2"/>
          </p:nvPr>
        </p:nvSpPr>
        <p:spPr>
          <a:xfrm>
            <a:off x="368300" y="679450"/>
            <a:ext cx="6046788" cy="34020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2e6e5998b3d_0_68:notes"/>
          <p:cNvSpPr txBox="1">
            <a:spLocks noGrp="1"/>
          </p:cNvSpPr>
          <p:nvPr>
            <p:ph type="body" idx="1"/>
          </p:nvPr>
        </p:nvSpPr>
        <p:spPr>
          <a:xfrm>
            <a:off x="678426" y="4308089"/>
            <a:ext cx="5427406" cy="4081346"/>
          </a:xfrm>
          <a:prstGeom prst="rect">
            <a:avLst/>
          </a:prstGeom>
        </p:spPr>
        <p:txBody>
          <a:bodyPr spcFirstLastPara="1" wrap="square" lIns="90561" tIns="90561" rIns="90561" bIns="90561" anchor="t" anchorCtr="0">
            <a:noAutofit/>
          </a:bodyPr>
          <a:lstStyle/>
          <a:p>
            <a:endParaRPr lang="en-US" sz="1400">
              <a:latin typeface="Arial" panose="020B0604020202020204" pitchFamily="34" charset="0"/>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99CC030-E31A-754A-93FE-505801FDA226}" type="slidenum">
              <a:rPr lang="en-US" smtClean="0"/>
              <a:t>8</a:t>
            </a:fld>
            <a:endParaRPr lang="en-US"/>
          </a:p>
        </p:txBody>
      </p:sp>
    </p:spTree>
    <p:extLst>
      <p:ext uri="{BB962C8B-B14F-4D97-AF65-F5344CB8AC3E}">
        <p14:creationId xmlns:p14="http://schemas.microsoft.com/office/powerpoint/2010/main" val="1525667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CC030-E31A-754A-93FE-505801FDA226}" type="slidenum">
              <a:rPr lang="en-US" smtClean="0"/>
              <a:t>9</a:t>
            </a:fld>
            <a:endParaRPr lang="en-US"/>
          </a:p>
        </p:txBody>
      </p:sp>
    </p:spTree>
    <p:extLst>
      <p:ext uri="{BB962C8B-B14F-4D97-AF65-F5344CB8AC3E}">
        <p14:creationId xmlns:p14="http://schemas.microsoft.com/office/powerpoint/2010/main" val="33645652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0" name="Text Placeholder 12">
            <a:extLst>
              <a:ext uri="{FF2B5EF4-FFF2-40B4-BE49-F238E27FC236}">
                <a16:creationId xmlns:a16="http://schemas.microsoft.com/office/drawing/2014/main" id="{6C4E845B-786C-3844-AF4B-8B6B4DFF4CB9}"/>
              </a:ext>
            </a:extLst>
          </p:cNvPr>
          <p:cNvSpPr>
            <a:spLocks noGrp="1"/>
          </p:cNvSpPr>
          <p:nvPr>
            <p:ph type="body" sz="quarter" idx="14" hasCustomPrompt="1"/>
          </p:nvPr>
        </p:nvSpPr>
        <p:spPr>
          <a:xfrm>
            <a:off x="807720" y="1747520"/>
            <a:ext cx="10546080" cy="393192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0" i="0">
                <a:effectLst/>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a:t>
            </a:r>
          </a:p>
        </p:txBody>
      </p:sp>
      <p:sp>
        <p:nvSpPr>
          <p:cNvPr id="22" name="Title Placeholder 1">
            <a:extLst>
              <a:ext uri="{FF2B5EF4-FFF2-40B4-BE49-F238E27FC236}">
                <a16:creationId xmlns:a16="http://schemas.microsoft.com/office/drawing/2014/main" id="{022E9360-8DE8-3540-A44F-58E400EA21BF}"/>
              </a:ext>
            </a:extLst>
          </p:cNvPr>
          <p:cNvSpPr>
            <a:spLocks noGrp="1"/>
          </p:cNvSpPr>
          <p:nvPr>
            <p:ph type="title" hasCustomPrompt="1"/>
          </p:nvPr>
        </p:nvSpPr>
        <p:spPr>
          <a:xfrm>
            <a:off x="838200" y="601580"/>
            <a:ext cx="10515600" cy="1013860"/>
          </a:xfrm>
          <a:prstGeom prst="rect">
            <a:avLst/>
          </a:prstGeom>
        </p:spPr>
        <p:txBody>
          <a:bodyPr vert="horz" lIns="91440" tIns="45720" rIns="91440" bIns="45720" rtlCol="0" anchor="t">
            <a:normAutofit/>
          </a:bodyPr>
          <a:lstStyle/>
          <a:p>
            <a:r>
              <a:rPr lang="en-US"/>
              <a:t>Click to Edit Title</a:t>
            </a:r>
          </a:p>
        </p:txBody>
      </p:sp>
    </p:spTree>
    <p:extLst>
      <p:ext uri="{BB962C8B-B14F-4D97-AF65-F5344CB8AC3E}">
        <p14:creationId xmlns:p14="http://schemas.microsoft.com/office/powerpoint/2010/main" val="2498171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59D37B-10E0-4A4B-8892-80DF4CD80784}"/>
              </a:ext>
            </a:extLst>
          </p:cNvPr>
          <p:cNvSpPr/>
          <p:nvPr userDrawn="1"/>
        </p:nvSpPr>
        <p:spPr>
          <a:xfrm>
            <a:off x="0" y="0"/>
            <a:ext cx="12192000" cy="6858000"/>
          </a:xfrm>
          <a:prstGeom prst="rect">
            <a:avLst/>
          </a:prstGeom>
          <a:solidFill>
            <a:schemeClr val="accent3">
              <a:alpha val="39175"/>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33E4D20E-3528-CF48-8199-AA08E78EC04C}"/>
              </a:ext>
            </a:extLst>
          </p:cNvPr>
          <p:cNvSpPr>
            <a:spLocks noGrp="1"/>
          </p:cNvSpPr>
          <p:nvPr>
            <p:ph type="body" idx="1" hasCustomPrompt="1"/>
          </p:nvPr>
        </p:nvSpPr>
        <p:spPr>
          <a:xfrm>
            <a:off x="807720" y="1600201"/>
            <a:ext cx="10630535" cy="2645228"/>
          </a:xfrm>
          <a:prstGeom prst="rect">
            <a:avLst/>
          </a:prstGeom>
        </p:spPr>
        <p:txBody>
          <a:bodyPr anchor="t">
            <a:noAutofit/>
          </a:bodyPr>
          <a:lstStyle>
            <a:lvl1pPr marL="0" indent="0">
              <a:lnSpc>
                <a:spcPct val="100000"/>
              </a:lnSpc>
              <a:buNone/>
              <a:defRPr sz="32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Impactful quote. Lorem ipsum dolor sit </a:t>
            </a:r>
            <a:r>
              <a:rPr lang="en-US" err="1"/>
              <a:t>amet</a:t>
            </a:r>
            <a:r>
              <a:rPr lang="en-US"/>
              <a:t>, </a:t>
            </a:r>
            <a:r>
              <a:rPr lang="en-US" err="1"/>
              <a:t>consectur</a:t>
            </a:r>
            <a:r>
              <a:rPr lang="en-US"/>
              <a:t> </a:t>
            </a:r>
            <a:r>
              <a:rPr lang="en-US" err="1"/>
              <a:t>adipising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a:t>
            </a:r>
          </a:p>
        </p:txBody>
      </p:sp>
      <p:sp>
        <p:nvSpPr>
          <p:cNvPr id="10" name="TextBox 9">
            <a:extLst>
              <a:ext uri="{FF2B5EF4-FFF2-40B4-BE49-F238E27FC236}">
                <a16:creationId xmlns:a16="http://schemas.microsoft.com/office/drawing/2014/main" id="{652406D8-4183-F14B-8627-4BFCBFB63BE3}"/>
              </a:ext>
            </a:extLst>
          </p:cNvPr>
          <p:cNvSpPr txBox="1"/>
          <p:nvPr userDrawn="1"/>
        </p:nvSpPr>
        <p:spPr>
          <a:xfrm>
            <a:off x="156169" y="-85873"/>
            <a:ext cx="1878226" cy="3170099"/>
          </a:xfrm>
          <a:prstGeom prst="rect">
            <a:avLst/>
          </a:prstGeom>
          <a:noFill/>
        </p:spPr>
        <p:txBody>
          <a:bodyPr wrap="square" rtlCol="0">
            <a:spAutoFit/>
          </a:bodyPr>
          <a:lstStyle/>
          <a:p>
            <a:pPr algn="r"/>
            <a:r>
              <a:rPr lang="en-US" sz="20000" b="1">
                <a:solidFill>
                  <a:schemeClr val="accent4"/>
                </a:solidFill>
              </a:rPr>
              <a:t>“</a:t>
            </a:r>
          </a:p>
        </p:txBody>
      </p:sp>
      <p:sp>
        <p:nvSpPr>
          <p:cNvPr id="6" name="Text Placeholder 3">
            <a:extLst>
              <a:ext uri="{FF2B5EF4-FFF2-40B4-BE49-F238E27FC236}">
                <a16:creationId xmlns:a16="http://schemas.microsoft.com/office/drawing/2014/main" id="{6BD15EAB-24BB-9647-B10A-8635A6C810C6}"/>
              </a:ext>
            </a:extLst>
          </p:cNvPr>
          <p:cNvSpPr>
            <a:spLocks noGrp="1"/>
          </p:cNvSpPr>
          <p:nvPr>
            <p:ph type="body" sz="half" idx="2" hasCustomPrompt="1"/>
          </p:nvPr>
        </p:nvSpPr>
        <p:spPr>
          <a:xfrm>
            <a:off x="4605214" y="4889274"/>
            <a:ext cx="5157787" cy="288001"/>
          </a:xfrm>
          <a:prstGeom prst="rect">
            <a:avLst/>
          </a:prstGeom>
        </p:spPr>
        <p:txBody>
          <a:bodyPr/>
          <a:lstStyle>
            <a:lvl1pPr marL="0" indent="0" algn="r">
              <a:buNone/>
              <a:defRPr sz="2000" spc="300">
                <a:solidFill>
                  <a:schemeClr val="accent4"/>
                </a:solidFill>
                <a:latin typeface="+mj-lt"/>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FIRSTNAME LASTNAME</a:t>
            </a:r>
          </a:p>
        </p:txBody>
      </p:sp>
      <p:sp>
        <p:nvSpPr>
          <p:cNvPr id="7" name="Text Placeholder 3">
            <a:extLst>
              <a:ext uri="{FF2B5EF4-FFF2-40B4-BE49-F238E27FC236}">
                <a16:creationId xmlns:a16="http://schemas.microsoft.com/office/drawing/2014/main" id="{2F45A3C8-0734-DB41-9324-085820DAE0B4}"/>
              </a:ext>
            </a:extLst>
          </p:cNvPr>
          <p:cNvSpPr>
            <a:spLocks noGrp="1"/>
          </p:cNvSpPr>
          <p:nvPr>
            <p:ph type="body" sz="half" idx="13" hasCustomPrompt="1"/>
          </p:nvPr>
        </p:nvSpPr>
        <p:spPr>
          <a:xfrm>
            <a:off x="4605215" y="5337826"/>
            <a:ext cx="5159016" cy="288001"/>
          </a:xfrm>
          <a:prstGeom prst="rect">
            <a:avLst/>
          </a:prstGeom>
        </p:spPr>
        <p:txBody>
          <a:bodyPr/>
          <a:lstStyle>
            <a:lvl1pPr marL="0" indent="0" algn="r">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City or Title</a:t>
            </a:r>
          </a:p>
        </p:txBody>
      </p:sp>
      <p:sp>
        <p:nvSpPr>
          <p:cNvPr id="14" name="Picture Placeholder 13">
            <a:extLst>
              <a:ext uri="{FF2B5EF4-FFF2-40B4-BE49-F238E27FC236}">
                <a16:creationId xmlns:a16="http://schemas.microsoft.com/office/drawing/2014/main" id="{53B83DEA-8176-BA4D-8653-3D00B3F1C86A}"/>
              </a:ext>
            </a:extLst>
          </p:cNvPr>
          <p:cNvSpPr>
            <a:spLocks noGrp="1"/>
          </p:cNvSpPr>
          <p:nvPr>
            <p:ph type="pic" sz="quarter" idx="14"/>
          </p:nvPr>
        </p:nvSpPr>
        <p:spPr>
          <a:xfrm>
            <a:off x="10242265" y="4662238"/>
            <a:ext cx="1192213" cy="1190625"/>
          </a:xfrm>
          <a:prstGeom prst="ellipse">
            <a:avLst/>
          </a:prstGeom>
        </p:spPr>
        <p:txBody>
          <a:bodyPr/>
          <a:lstStyle/>
          <a:p>
            <a:endParaRPr lang="en-US"/>
          </a:p>
        </p:txBody>
      </p:sp>
    </p:spTree>
    <p:extLst>
      <p:ext uri="{BB962C8B-B14F-4D97-AF65-F5344CB8AC3E}">
        <p14:creationId xmlns:p14="http://schemas.microsoft.com/office/powerpoint/2010/main" val="2326787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3E4D20E-3528-CF48-8199-AA08E78EC04C}"/>
              </a:ext>
            </a:extLst>
          </p:cNvPr>
          <p:cNvSpPr>
            <a:spLocks noGrp="1"/>
          </p:cNvSpPr>
          <p:nvPr>
            <p:ph type="body" idx="1" hasCustomPrompt="1"/>
          </p:nvPr>
        </p:nvSpPr>
        <p:spPr>
          <a:xfrm>
            <a:off x="807720" y="1600201"/>
            <a:ext cx="10630535" cy="2645228"/>
          </a:xfrm>
          <a:prstGeom prst="rect">
            <a:avLst/>
          </a:prstGeom>
        </p:spPr>
        <p:txBody>
          <a:bodyPr anchor="t">
            <a:noAutofit/>
          </a:bodyPr>
          <a:lstStyle>
            <a:lvl1pPr marL="0" indent="0">
              <a:lnSpc>
                <a:spcPct val="100000"/>
              </a:lnSpc>
              <a:buNone/>
              <a:defRPr sz="32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Impactful quote. Lorem ipsum dolor sit </a:t>
            </a:r>
            <a:r>
              <a:rPr lang="en-US" err="1"/>
              <a:t>amet</a:t>
            </a:r>
            <a:r>
              <a:rPr lang="en-US"/>
              <a:t>, </a:t>
            </a:r>
            <a:r>
              <a:rPr lang="en-US" err="1"/>
              <a:t>consectur</a:t>
            </a:r>
            <a:r>
              <a:rPr lang="en-US"/>
              <a:t> </a:t>
            </a:r>
            <a:r>
              <a:rPr lang="en-US" err="1"/>
              <a:t>adipising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a:t>
            </a:r>
          </a:p>
        </p:txBody>
      </p:sp>
      <p:sp>
        <p:nvSpPr>
          <p:cNvPr id="10" name="TextBox 9">
            <a:extLst>
              <a:ext uri="{FF2B5EF4-FFF2-40B4-BE49-F238E27FC236}">
                <a16:creationId xmlns:a16="http://schemas.microsoft.com/office/drawing/2014/main" id="{652406D8-4183-F14B-8627-4BFCBFB63BE3}"/>
              </a:ext>
            </a:extLst>
          </p:cNvPr>
          <p:cNvSpPr txBox="1"/>
          <p:nvPr userDrawn="1"/>
        </p:nvSpPr>
        <p:spPr>
          <a:xfrm>
            <a:off x="156169" y="-85873"/>
            <a:ext cx="1878226" cy="3170099"/>
          </a:xfrm>
          <a:prstGeom prst="rect">
            <a:avLst/>
          </a:prstGeom>
          <a:noFill/>
        </p:spPr>
        <p:txBody>
          <a:bodyPr wrap="square" rtlCol="0">
            <a:spAutoFit/>
          </a:bodyPr>
          <a:lstStyle/>
          <a:p>
            <a:pPr algn="r"/>
            <a:r>
              <a:rPr lang="en-US" sz="20000" b="1">
                <a:solidFill>
                  <a:schemeClr val="accent5"/>
                </a:solidFill>
              </a:rPr>
              <a:t>“</a:t>
            </a:r>
          </a:p>
        </p:txBody>
      </p:sp>
      <p:sp>
        <p:nvSpPr>
          <p:cNvPr id="16" name="Text Placeholder 3">
            <a:extLst>
              <a:ext uri="{FF2B5EF4-FFF2-40B4-BE49-F238E27FC236}">
                <a16:creationId xmlns:a16="http://schemas.microsoft.com/office/drawing/2014/main" id="{0A991078-BB9A-9743-938D-C0EBD031FFD3}"/>
              </a:ext>
            </a:extLst>
          </p:cNvPr>
          <p:cNvSpPr>
            <a:spLocks noGrp="1"/>
          </p:cNvSpPr>
          <p:nvPr>
            <p:ph type="body" sz="half" idx="2" hasCustomPrompt="1"/>
          </p:nvPr>
        </p:nvSpPr>
        <p:spPr>
          <a:xfrm>
            <a:off x="4605214" y="4889274"/>
            <a:ext cx="5157787" cy="288001"/>
          </a:xfrm>
          <a:prstGeom prst="rect">
            <a:avLst/>
          </a:prstGeom>
        </p:spPr>
        <p:txBody>
          <a:bodyPr/>
          <a:lstStyle>
            <a:lvl1pPr marL="0" indent="0" algn="r">
              <a:buNone/>
              <a:defRPr sz="2000" spc="300">
                <a:solidFill>
                  <a:schemeClr val="accent5"/>
                </a:solidFill>
                <a:latin typeface="+mj-lt"/>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FIRSTNAME LASTNAME</a:t>
            </a:r>
          </a:p>
        </p:txBody>
      </p:sp>
      <p:sp>
        <p:nvSpPr>
          <p:cNvPr id="17" name="Text Placeholder 3">
            <a:extLst>
              <a:ext uri="{FF2B5EF4-FFF2-40B4-BE49-F238E27FC236}">
                <a16:creationId xmlns:a16="http://schemas.microsoft.com/office/drawing/2014/main" id="{0E1042AD-6ED1-AD45-B2DE-ADB609240A0F}"/>
              </a:ext>
            </a:extLst>
          </p:cNvPr>
          <p:cNvSpPr>
            <a:spLocks noGrp="1"/>
          </p:cNvSpPr>
          <p:nvPr>
            <p:ph type="body" sz="half" idx="13" hasCustomPrompt="1"/>
          </p:nvPr>
        </p:nvSpPr>
        <p:spPr>
          <a:xfrm>
            <a:off x="4605215" y="5337826"/>
            <a:ext cx="5159016" cy="288001"/>
          </a:xfrm>
          <a:prstGeom prst="rect">
            <a:avLst/>
          </a:prstGeom>
        </p:spPr>
        <p:txBody>
          <a:bodyPr/>
          <a:lstStyle>
            <a:lvl1pPr marL="0" indent="0" algn="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City or Title</a:t>
            </a:r>
          </a:p>
        </p:txBody>
      </p:sp>
      <p:sp>
        <p:nvSpPr>
          <p:cNvPr id="18" name="Picture Placeholder 13">
            <a:extLst>
              <a:ext uri="{FF2B5EF4-FFF2-40B4-BE49-F238E27FC236}">
                <a16:creationId xmlns:a16="http://schemas.microsoft.com/office/drawing/2014/main" id="{FA73E7FE-66A6-1B4A-8302-0DBCE0FAD271}"/>
              </a:ext>
            </a:extLst>
          </p:cNvPr>
          <p:cNvSpPr>
            <a:spLocks noGrp="1"/>
          </p:cNvSpPr>
          <p:nvPr>
            <p:ph type="pic" sz="quarter" idx="14"/>
          </p:nvPr>
        </p:nvSpPr>
        <p:spPr>
          <a:xfrm>
            <a:off x="10242265" y="4662238"/>
            <a:ext cx="1192213" cy="1190625"/>
          </a:xfrm>
          <a:prstGeom prst="ellipse">
            <a:avLst/>
          </a:prstGeom>
        </p:spPr>
        <p:txBody>
          <a:bodyPr/>
          <a:lstStyle/>
          <a:p>
            <a:endParaRPr lang="en-US"/>
          </a:p>
        </p:txBody>
      </p:sp>
    </p:spTree>
    <p:extLst>
      <p:ext uri="{BB962C8B-B14F-4D97-AF65-F5344CB8AC3E}">
        <p14:creationId xmlns:p14="http://schemas.microsoft.com/office/powerpoint/2010/main" val="22274821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3E4D20E-3528-CF48-8199-AA08E78EC04C}"/>
              </a:ext>
            </a:extLst>
          </p:cNvPr>
          <p:cNvSpPr>
            <a:spLocks noGrp="1"/>
          </p:cNvSpPr>
          <p:nvPr>
            <p:ph type="body" idx="1" hasCustomPrompt="1"/>
          </p:nvPr>
        </p:nvSpPr>
        <p:spPr>
          <a:xfrm>
            <a:off x="807720" y="1600201"/>
            <a:ext cx="10630535" cy="2645228"/>
          </a:xfrm>
          <a:prstGeom prst="rect">
            <a:avLst/>
          </a:prstGeom>
        </p:spPr>
        <p:txBody>
          <a:bodyPr anchor="t">
            <a:noAutofit/>
          </a:bodyPr>
          <a:lstStyle>
            <a:lvl1pPr marL="0" indent="0">
              <a:lnSpc>
                <a:spcPct val="100000"/>
              </a:lnSpc>
              <a:buNone/>
              <a:defRPr sz="32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Impactful quote. Lorem ipsum dolor sit </a:t>
            </a:r>
            <a:r>
              <a:rPr lang="en-US" err="1"/>
              <a:t>amet</a:t>
            </a:r>
            <a:r>
              <a:rPr lang="en-US"/>
              <a:t>, </a:t>
            </a:r>
            <a:r>
              <a:rPr lang="en-US" err="1"/>
              <a:t>consectur</a:t>
            </a:r>
            <a:r>
              <a:rPr lang="en-US"/>
              <a:t> </a:t>
            </a:r>
            <a:r>
              <a:rPr lang="en-US" err="1"/>
              <a:t>adipising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a:t>
            </a:r>
          </a:p>
        </p:txBody>
      </p:sp>
      <p:sp>
        <p:nvSpPr>
          <p:cNvPr id="10" name="TextBox 9">
            <a:extLst>
              <a:ext uri="{FF2B5EF4-FFF2-40B4-BE49-F238E27FC236}">
                <a16:creationId xmlns:a16="http://schemas.microsoft.com/office/drawing/2014/main" id="{652406D8-4183-F14B-8627-4BFCBFB63BE3}"/>
              </a:ext>
            </a:extLst>
          </p:cNvPr>
          <p:cNvSpPr txBox="1"/>
          <p:nvPr userDrawn="1"/>
        </p:nvSpPr>
        <p:spPr>
          <a:xfrm>
            <a:off x="156169" y="-85873"/>
            <a:ext cx="1878226" cy="3170099"/>
          </a:xfrm>
          <a:prstGeom prst="rect">
            <a:avLst/>
          </a:prstGeom>
          <a:noFill/>
        </p:spPr>
        <p:txBody>
          <a:bodyPr wrap="square" rtlCol="0">
            <a:spAutoFit/>
          </a:bodyPr>
          <a:lstStyle/>
          <a:p>
            <a:pPr algn="r"/>
            <a:r>
              <a:rPr lang="en-US" sz="20000" b="1">
                <a:solidFill>
                  <a:schemeClr val="accent1"/>
                </a:solidFill>
              </a:rPr>
              <a:t>“</a:t>
            </a:r>
          </a:p>
        </p:txBody>
      </p:sp>
      <p:sp>
        <p:nvSpPr>
          <p:cNvPr id="17" name="Text Placeholder 3">
            <a:extLst>
              <a:ext uri="{FF2B5EF4-FFF2-40B4-BE49-F238E27FC236}">
                <a16:creationId xmlns:a16="http://schemas.microsoft.com/office/drawing/2014/main" id="{51405CFE-396F-BE44-931A-9F309B6F3044}"/>
              </a:ext>
            </a:extLst>
          </p:cNvPr>
          <p:cNvSpPr>
            <a:spLocks noGrp="1"/>
          </p:cNvSpPr>
          <p:nvPr>
            <p:ph type="body" sz="half" idx="2" hasCustomPrompt="1"/>
          </p:nvPr>
        </p:nvSpPr>
        <p:spPr>
          <a:xfrm>
            <a:off x="4605214" y="4889274"/>
            <a:ext cx="5157787" cy="288001"/>
          </a:xfrm>
          <a:prstGeom prst="rect">
            <a:avLst/>
          </a:prstGeom>
        </p:spPr>
        <p:txBody>
          <a:bodyPr/>
          <a:lstStyle>
            <a:lvl1pPr marL="0" indent="0" algn="r">
              <a:buNone/>
              <a:defRPr sz="2000" spc="300">
                <a:solidFill>
                  <a:schemeClr val="accent5"/>
                </a:solidFill>
                <a:latin typeface="+mj-lt"/>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FIRSTNAME LASTNAME</a:t>
            </a:r>
          </a:p>
        </p:txBody>
      </p:sp>
      <p:sp>
        <p:nvSpPr>
          <p:cNvPr id="18" name="Text Placeholder 3">
            <a:extLst>
              <a:ext uri="{FF2B5EF4-FFF2-40B4-BE49-F238E27FC236}">
                <a16:creationId xmlns:a16="http://schemas.microsoft.com/office/drawing/2014/main" id="{1367361E-CB06-4B44-93AC-259CF217B1AC}"/>
              </a:ext>
            </a:extLst>
          </p:cNvPr>
          <p:cNvSpPr>
            <a:spLocks noGrp="1"/>
          </p:cNvSpPr>
          <p:nvPr>
            <p:ph type="body" sz="half" idx="13" hasCustomPrompt="1"/>
          </p:nvPr>
        </p:nvSpPr>
        <p:spPr>
          <a:xfrm>
            <a:off x="4605215" y="5337826"/>
            <a:ext cx="5159016" cy="288001"/>
          </a:xfrm>
          <a:prstGeom prst="rect">
            <a:avLst/>
          </a:prstGeom>
        </p:spPr>
        <p:txBody>
          <a:bodyPr/>
          <a:lstStyle>
            <a:lvl1pPr marL="0" indent="0" algn="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City or Title</a:t>
            </a:r>
          </a:p>
        </p:txBody>
      </p:sp>
      <p:sp>
        <p:nvSpPr>
          <p:cNvPr id="19" name="Picture Placeholder 13">
            <a:extLst>
              <a:ext uri="{FF2B5EF4-FFF2-40B4-BE49-F238E27FC236}">
                <a16:creationId xmlns:a16="http://schemas.microsoft.com/office/drawing/2014/main" id="{8D36D6EA-F763-104C-A588-198AC8682581}"/>
              </a:ext>
            </a:extLst>
          </p:cNvPr>
          <p:cNvSpPr>
            <a:spLocks noGrp="1"/>
          </p:cNvSpPr>
          <p:nvPr>
            <p:ph type="pic" sz="quarter" idx="14"/>
          </p:nvPr>
        </p:nvSpPr>
        <p:spPr>
          <a:xfrm>
            <a:off x="10242265" y="4662238"/>
            <a:ext cx="1192213" cy="1190625"/>
          </a:xfrm>
          <a:prstGeom prst="ellipse">
            <a:avLst/>
          </a:prstGeom>
        </p:spPr>
        <p:txBody>
          <a:bodyPr/>
          <a:lstStyle/>
          <a:p>
            <a:endParaRPr lang="en-US"/>
          </a:p>
        </p:txBody>
      </p:sp>
    </p:spTree>
    <p:extLst>
      <p:ext uri="{BB962C8B-B14F-4D97-AF65-F5344CB8AC3E}">
        <p14:creationId xmlns:p14="http://schemas.microsoft.com/office/powerpoint/2010/main" val="30849696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3_Blank">
    <p:bg>
      <p:bgPr>
        <a:blipFill dpi="0" rotWithShape="1">
          <a:blip r:embed="rId2">
            <a:alphaModFix amt="75000"/>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F0C44C-67C3-554C-BF35-A936EE807F59}"/>
              </a:ext>
            </a:extLst>
          </p:cNvPr>
          <p:cNvSpPr>
            <a:spLocks noGrp="1"/>
          </p:cNvSpPr>
          <p:nvPr>
            <p:ph type="sldNum" sz="quarter" idx="10"/>
          </p:nvPr>
        </p:nvSpPr>
        <p:spPr/>
        <p:txBody>
          <a:bodyPr/>
          <a:lstStyle>
            <a:lvl1pPr>
              <a:defRPr>
                <a:solidFill>
                  <a:schemeClr val="bg2"/>
                </a:solidFill>
              </a:defRPr>
            </a:lvl1pPr>
          </a:lstStyle>
          <a:p>
            <a:endParaRPr lang="en-US"/>
          </a:p>
        </p:txBody>
      </p:sp>
      <p:sp>
        <p:nvSpPr>
          <p:cNvPr id="5" name="TextBox 4">
            <a:extLst>
              <a:ext uri="{FF2B5EF4-FFF2-40B4-BE49-F238E27FC236}">
                <a16:creationId xmlns:a16="http://schemas.microsoft.com/office/drawing/2014/main" id="{3A3EC0B5-6E9A-9147-88E7-2CE4F6C0E4BB}"/>
              </a:ext>
            </a:extLst>
          </p:cNvPr>
          <p:cNvSpPr txBox="1"/>
          <p:nvPr userDrawn="1"/>
        </p:nvSpPr>
        <p:spPr>
          <a:xfrm>
            <a:off x="1700801" y="2594893"/>
            <a:ext cx="8790394" cy="166821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400" b="0" i="0" kern="1200">
                <a:solidFill>
                  <a:schemeClr val="tx2"/>
                </a:solidFill>
                <a:effectLst/>
                <a:latin typeface="+mn-lt"/>
                <a:ea typeface="+mn-ea"/>
                <a:cs typeface="+mn-cs"/>
              </a:rPr>
              <a:t>The Network is supported by the Administration for Community Living (ACL), U.S. Department of Health and Human Services (HHS) as part of a financial assistance award totaling $9,950,000 with 95 percentage funded by ACL/HHS and $523,684 and 5 percentage funded by non-government sources. The contents are those of the authors and do not necessarily represent the official views of, nor an endorsement, by ACL/HHS, or </a:t>
            </a:r>
            <a:br>
              <a:rPr lang="en-US" sz="1400" b="0" i="0" kern="1200">
                <a:solidFill>
                  <a:schemeClr val="tx2"/>
                </a:solidFill>
                <a:effectLst/>
                <a:latin typeface="+mn-lt"/>
                <a:ea typeface="+mn-ea"/>
                <a:cs typeface="+mn-cs"/>
              </a:rPr>
            </a:br>
            <a:r>
              <a:rPr lang="en-US" sz="1400" b="0" i="0" kern="1200">
                <a:solidFill>
                  <a:schemeClr val="tx2"/>
                </a:solidFill>
                <a:effectLst/>
                <a:latin typeface="+mn-lt"/>
                <a:ea typeface="+mn-ea"/>
                <a:cs typeface="+mn-cs"/>
              </a:rPr>
              <a:t>the U.S. Government.</a:t>
            </a:r>
          </a:p>
        </p:txBody>
      </p:sp>
      <p:pic>
        <p:nvPicPr>
          <p:cNvPr id="6" name="Picture 5">
            <a:extLst>
              <a:ext uri="{FF2B5EF4-FFF2-40B4-BE49-F238E27FC236}">
                <a16:creationId xmlns:a16="http://schemas.microsoft.com/office/drawing/2014/main" id="{956EEB10-B53A-2540-AE25-8E109A2BD15E}"/>
              </a:ext>
            </a:extLst>
          </p:cNvPr>
          <p:cNvPicPr>
            <a:picLocks noChangeAspect="1"/>
          </p:cNvPicPr>
          <p:nvPr userDrawn="1"/>
        </p:nvPicPr>
        <p:blipFill>
          <a:blip r:embed="rId3"/>
          <a:srcRect/>
          <a:stretch/>
        </p:blipFill>
        <p:spPr>
          <a:xfrm>
            <a:off x="4428125" y="729791"/>
            <a:ext cx="3335749" cy="800579"/>
          </a:xfrm>
          <a:prstGeom prst="rect">
            <a:avLst/>
          </a:prstGeom>
        </p:spPr>
      </p:pic>
      <p:pic>
        <p:nvPicPr>
          <p:cNvPr id="7" name="Picture 6" descr="Logo: Generations United. Because we're stronger together.">
            <a:extLst>
              <a:ext uri="{FF2B5EF4-FFF2-40B4-BE49-F238E27FC236}">
                <a16:creationId xmlns:a16="http://schemas.microsoft.com/office/drawing/2014/main" id="{0B58B32B-D6B1-6945-B79A-430DAB865ECC}"/>
              </a:ext>
            </a:extLst>
          </p:cNvPr>
          <p:cNvPicPr>
            <a:picLocks noChangeAspect="1"/>
          </p:cNvPicPr>
          <p:nvPr userDrawn="1"/>
        </p:nvPicPr>
        <p:blipFill>
          <a:blip r:embed="rId4"/>
          <a:stretch>
            <a:fillRect/>
          </a:stretch>
        </p:blipFill>
        <p:spPr>
          <a:xfrm>
            <a:off x="5273687" y="5964890"/>
            <a:ext cx="1644623" cy="585897"/>
          </a:xfrm>
          <a:prstGeom prst="rect">
            <a:avLst/>
          </a:prstGeom>
        </p:spPr>
      </p:pic>
    </p:spTree>
    <p:extLst>
      <p:ext uri="{BB962C8B-B14F-4D97-AF65-F5344CB8AC3E}">
        <p14:creationId xmlns:p14="http://schemas.microsoft.com/office/powerpoint/2010/main" val="11712599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0" name="Text Placeholder 12">
            <a:extLst>
              <a:ext uri="{FF2B5EF4-FFF2-40B4-BE49-F238E27FC236}">
                <a16:creationId xmlns:a16="http://schemas.microsoft.com/office/drawing/2014/main" id="{6C4E845B-786C-3844-AF4B-8B6B4DFF4CB9}"/>
              </a:ext>
            </a:extLst>
          </p:cNvPr>
          <p:cNvSpPr>
            <a:spLocks noGrp="1"/>
          </p:cNvSpPr>
          <p:nvPr>
            <p:ph type="body" sz="quarter" idx="14" hasCustomPrompt="1"/>
          </p:nvPr>
        </p:nvSpPr>
        <p:spPr>
          <a:xfrm>
            <a:off x="807720" y="1747520"/>
            <a:ext cx="10546080" cy="393192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0" i="0">
                <a:effectLst/>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a:t>
            </a:r>
          </a:p>
        </p:txBody>
      </p:sp>
      <p:sp>
        <p:nvSpPr>
          <p:cNvPr id="22" name="Title Placeholder 1">
            <a:extLst>
              <a:ext uri="{FF2B5EF4-FFF2-40B4-BE49-F238E27FC236}">
                <a16:creationId xmlns:a16="http://schemas.microsoft.com/office/drawing/2014/main" id="{022E9360-8DE8-3540-A44F-58E400EA21BF}"/>
              </a:ext>
            </a:extLst>
          </p:cNvPr>
          <p:cNvSpPr>
            <a:spLocks noGrp="1"/>
          </p:cNvSpPr>
          <p:nvPr>
            <p:ph type="title" hasCustomPrompt="1"/>
          </p:nvPr>
        </p:nvSpPr>
        <p:spPr>
          <a:xfrm>
            <a:off x="838200" y="601580"/>
            <a:ext cx="10515600" cy="1013860"/>
          </a:xfrm>
          <a:prstGeom prst="rect">
            <a:avLst/>
          </a:prstGeom>
        </p:spPr>
        <p:txBody>
          <a:bodyPr vert="horz" lIns="91440" tIns="45720" rIns="91440" bIns="45720" rtlCol="0" anchor="t">
            <a:normAutofit/>
          </a:bodyPr>
          <a:lstStyle/>
          <a:p>
            <a:r>
              <a:rPr lang="en-US"/>
              <a:t>Click to Edit Title</a:t>
            </a:r>
          </a:p>
        </p:txBody>
      </p:sp>
      <p:sp>
        <p:nvSpPr>
          <p:cNvPr id="2" name="Slide Number Placeholder 1">
            <a:extLst>
              <a:ext uri="{FF2B5EF4-FFF2-40B4-BE49-F238E27FC236}">
                <a16:creationId xmlns:a16="http://schemas.microsoft.com/office/drawing/2014/main" id="{137CB241-7460-624B-A142-E02356C66748}"/>
              </a:ext>
            </a:extLst>
          </p:cNvPr>
          <p:cNvSpPr>
            <a:spLocks noGrp="1"/>
          </p:cNvSpPr>
          <p:nvPr>
            <p:ph type="sldNum" sz="quarter" idx="16"/>
          </p:nvPr>
        </p:nvSpPr>
        <p:spPr/>
        <p:txBody>
          <a:bodyPr/>
          <a:lstStyle/>
          <a:p>
            <a:fld id="{A7B8A0EF-CE87-AF42-9969-68B25532AF96}" type="slidenum">
              <a:rPr lang="en-US" smtClean="0"/>
              <a:pPr/>
              <a:t>‹#›</a:t>
            </a:fld>
            <a:endParaRPr lang="en-US"/>
          </a:p>
        </p:txBody>
      </p:sp>
    </p:spTree>
    <p:extLst>
      <p:ext uri="{BB962C8B-B14F-4D97-AF65-F5344CB8AC3E}">
        <p14:creationId xmlns:p14="http://schemas.microsoft.com/office/powerpoint/2010/main" val="645911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0" name="Text Placeholder 12">
            <a:extLst>
              <a:ext uri="{FF2B5EF4-FFF2-40B4-BE49-F238E27FC236}">
                <a16:creationId xmlns:a16="http://schemas.microsoft.com/office/drawing/2014/main" id="{6C4E845B-786C-3844-AF4B-8B6B4DFF4CB9}"/>
              </a:ext>
            </a:extLst>
          </p:cNvPr>
          <p:cNvSpPr>
            <a:spLocks noGrp="1"/>
          </p:cNvSpPr>
          <p:nvPr>
            <p:ph type="body" sz="quarter" idx="14" hasCustomPrompt="1"/>
          </p:nvPr>
        </p:nvSpPr>
        <p:spPr>
          <a:xfrm>
            <a:off x="807720" y="1747520"/>
            <a:ext cx="5118947" cy="393192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0" i="0">
                <a:effectLst/>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a:t>
            </a:r>
          </a:p>
        </p:txBody>
      </p:sp>
      <p:sp>
        <p:nvSpPr>
          <p:cNvPr id="22" name="Title Placeholder 1">
            <a:extLst>
              <a:ext uri="{FF2B5EF4-FFF2-40B4-BE49-F238E27FC236}">
                <a16:creationId xmlns:a16="http://schemas.microsoft.com/office/drawing/2014/main" id="{022E9360-8DE8-3540-A44F-58E400EA21BF}"/>
              </a:ext>
            </a:extLst>
          </p:cNvPr>
          <p:cNvSpPr>
            <a:spLocks noGrp="1"/>
          </p:cNvSpPr>
          <p:nvPr>
            <p:ph type="title" hasCustomPrompt="1"/>
          </p:nvPr>
        </p:nvSpPr>
        <p:spPr>
          <a:xfrm>
            <a:off x="838200" y="601580"/>
            <a:ext cx="10515600" cy="1013860"/>
          </a:xfrm>
          <a:prstGeom prst="rect">
            <a:avLst/>
          </a:prstGeom>
        </p:spPr>
        <p:txBody>
          <a:bodyPr vert="horz" lIns="91440" tIns="45720" rIns="91440" bIns="45720" rtlCol="0" anchor="t">
            <a:normAutofit/>
          </a:bodyPr>
          <a:lstStyle/>
          <a:p>
            <a:r>
              <a:rPr lang="en-US"/>
              <a:t>Click to Edit Title</a:t>
            </a:r>
          </a:p>
        </p:txBody>
      </p:sp>
      <p:sp>
        <p:nvSpPr>
          <p:cNvPr id="2" name="Slide Number Placeholder 1">
            <a:extLst>
              <a:ext uri="{FF2B5EF4-FFF2-40B4-BE49-F238E27FC236}">
                <a16:creationId xmlns:a16="http://schemas.microsoft.com/office/drawing/2014/main" id="{137CB241-7460-624B-A142-E02356C66748}"/>
              </a:ext>
            </a:extLst>
          </p:cNvPr>
          <p:cNvSpPr>
            <a:spLocks noGrp="1"/>
          </p:cNvSpPr>
          <p:nvPr>
            <p:ph type="sldNum" sz="quarter" idx="16"/>
          </p:nvPr>
        </p:nvSpPr>
        <p:spPr/>
        <p:txBody>
          <a:bodyPr/>
          <a:lstStyle/>
          <a:p>
            <a:fld id="{A7B8A0EF-CE87-AF42-9969-68B25532AF96}" type="slidenum">
              <a:rPr lang="en-US" smtClean="0"/>
              <a:pPr/>
              <a:t>‹#›</a:t>
            </a:fld>
            <a:endParaRPr lang="en-US"/>
          </a:p>
        </p:txBody>
      </p:sp>
      <p:sp>
        <p:nvSpPr>
          <p:cNvPr id="5" name="Text Placeholder 12">
            <a:extLst>
              <a:ext uri="{FF2B5EF4-FFF2-40B4-BE49-F238E27FC236}">
                <a16:creationId xmlns:a16="http://schemas.microsoft.com/office/drawing/2014/main" id="{E5DE1F2E-9CBF-9A48-B1CF-AAE5F04A5D40}"/>
              </a:ext>
            </a:extLst>
          </p:cNvPr>
          <p:cNvSpPr>
            <a:spLocks noGrp="1"/>
          </p:cNvSpPr>
          <p:nvPr>
            <p:ph type="body" sz="quarter" idx="17" hasCustomPrompt="1"/>
          </p:nvPr>
        </p:nvSpPr>
        <p:spPr>
          <a:xfrm>
            <a:off x="6248965" y="1747520"/>
            <a:ext cx="5118947" cy="393192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0" i="0">
                <a:effectLst/>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a:t>
            </a:r>
          </a:p>
        </p:txBody>
      </p:sp>
    </p:spTree>
    <p:extLst>
      <p:ext uri="{BB962C8B-B14F-4D97-AF65-F5344CB8AC3E}">
        <p14:creationId xmlns:p14="http://schemas.microsoft.com/office/powerpoint/2010/main" val="27262893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AA39C416-7014-964E-8D24-BF65501EB1F2}"/>
              </a:ext>
            </a:extLst>
          </p:cNvPr>
          <p:cNvSpPr>
            <a:spLocks noGrp="1"/>
          </p:cNvSpPr>
          <p:nvPr>
            <p:ph idx="1" hasCustomPrompt="1"/>
          </p:nvPr>
        </p:nvSpPr>
        <p:spPr>
          <a:xfrm>
            <a:off x="807720" y="3296223"/>
            <a:ext cx="10546080" cy="2504502"/>
          </a:xfrm>
        </p:spPr>
        <p:txBody>
          <a:bodyPr/>
          <a:lstStyle>
            <a:lvl1pPr marL="0" indent="0">
              <a:buNone/>
              <a:defRPr/>
            </a:lvl1pPr>
          </a:lstStyle>
          <a:p>
            <a:pPr lvl="0"/>
            <a:r>
              <a:rPr lang="en-US"/>
              <a:t>Click to add object</a:t>
            </a:r>
          </a:p>
        </p:txBody>
      </p:sp>
      <p:sp>
        <p:nvSpPr>
          <p:cNvPr id="20" name="Text Placeholder 12">
            <a:extLst>
              <a:ext uri="{FF2B5EF4-FFF2-40B4-BE49-F238E27FC236}">
                <a16:creationId xmlns:a16="http://schemas.microsoft.com/office/drawing/2014/main" id="{6C4E845B-786C-3844-AF4B-8B6B4DFF4CB9}"/>
              </a:ext>
            </a:extLst>
          </p:cNvPr>
          <p:cNvSpPr>
            <a:spLocks noGrp="1"/>
          </p:cNvSpPr>
          <p:nvPr>
            <p:ph type="body" sz="quarter" idx="14" hasCustomPrompt="1"/>
          </p:nvPr>
        </p:nvSpPr>
        <p:spPr>
          <a:xfrm>
            <a:off x="807720" y="2097088"/>
            <a:ext cx="10546080" cy="100012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0" i="0">
                <a:effectLst/>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a:t>
            </a:r>
          </a:p>
        </p:txBody>
      </p:sp>
      <p:sp>
        <p:nvSpPr>
          <p:cNvPr id="21" name="Text Placeholder 6">
            <a:extLst>
              <a:ext uri="{FF2B5EF4-FFF2-40B4-BE49-F238E27FC236}">
                <a16:creationId xmlns:a16="http://schemas.microsoft.com/office/drawing/2014/main" id="{4205CBAC-E75D-B24A-947D-C31CBEE9DFB5}"/>
              </a:ext>
            </a:extLst>
          </p:cNvPr>
          <p:cNvSpPr>
            <a:spLocks noGrp="1"/>
          </p:cNvSpPr>
          <p:nvPr>
            <p:ph type="body" sz="quarter" idx="15" hasCustomPrompt="1"/>
          </p:nvPr>
        </p:nvSpPr>
        <p:spPr>
          <a:xfrm>
            <a:off x="838200" y="1419726"/>
            <a:ext cx="10515600" cy="515436"/>
          </a:xfrm>
        </p:spPr>
        <p:txBody>
          <a:bodyPr/>
          <a:lstStyle>
            <a:lvl1pPr marL="0" indent="0">
              <a:buNone/>
              <a:defRPr/>
            </a:lvl1pPr>
          </a:lstStyle>
          <a:p>
            <a:pPr lvl="0"/>
            <a:r>
              <a:rPr lang="en-US"/>
              <a:t>Subtitle</a:t>
            </a:r>
          </a:p>
        </p:txBody>
      </p:sp>
      <p:sp>
        <p:nvSpPr>
          <p:cNvPr id="22" name="Title Placeholder 1">
            <a:extLst>
              <a:ext uri="{FF2B5EF4-FFF2-40B4-BE49-F238E27FC236}">
                <a16:creationId xmlns:a16="http://schemas.microsoft.com/office/drawing/2014/main" id="{022E9360-8DE8-3540-A44F-58E400EA21BF}"/>
              </a:ext>
            </a:extLst>
          </p:cNvPr>
          <p:cNvSpPr>
            <a:spLocks noGrp="1"/>
          </p:cNvSpPr>
          <p:nvPr>
            <p:ph type="title" hasCustomPrompt="1"/>
          </p:nvPr>
        </p:nvSpPr>
        <p:spPr>
          <a:xfrm>
            <a:off x="838200" y="601580"/>
            <a:ext cx="10515600" cy="709862"/>
          </a:xfrm>
          <a:prstGeom prst="rect">
            <a:avLst/>
          </a:prstGeom>
        </p:spPr>
        <p:txBody>
          <a:bodyPr vert="horz" lIns="91440" tIns="45720" rIns="91440" bIns="45720" rtlCol="0" anchor="t">
            <a:normAutofit/>
          </a:bodyPr>
          <a:lstStyle/>
          <a:p>
            <a:r>
              <a:rPr lang="en-US"/>
              <a:t>Click to Edit Title</a:t>
            </a:r>
          </a:p>
        </p:txBody>
      </p:sp>
      <p:sp>
        <p:nvSpPr>
          <p:cNvPr id="2" name="Slide Number Placeholder 1">
            <a:extLst>
              <a:ext uri="{FF2B5EF4-FFF2-40B4-BE49-F238E27FC236}">
                <a16:creationId xmlns:a16="http://schemas.microsoft.com/office/drawing/2014/main" id="{137CB241-7460-624B-A142-E02356C66748}"/>
              </a:ext>
            </a:extLst>
          </p:cNvPr>
          <p:cNvSpPr>
            <a:spLocks noGrp="1"/>
          </p:cNvSpPr>
          <p:nvPr>
            <p:ph type="sldNum" sz="quarter" idx="16"/>
          </p:nvPr>
        </p:nvSpPr>
        <p:spPr/>
        <p:txBody>
          <a:bodyPr/>
          <a:lstStyle/>
          <a:p>
            <a:fld id="{A7B8A0EF-CE87-AF42-9969-68B25532AF96}" type="slidenum">
              <a:rPr lang="en-US" smtClean="0"/>
              <a:pPr/>
              <a:t>‹#›</a:t>
            </a:fld>
            <a:endParaRPr lang="en-US"/>
          </a:p>
        </p:txBody>
      </p:sp>
    </p:spTree>
    <p:extLst>
      <p:ext uri="{BB962C8B-B14F-4D97-AF65-F5344CB8AC3E}">
        <p14:creationId xmlns:p14="http://schemas.microsoft.com/office/powerpoint/2010/main" val="22905987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F9A5CA-A40E-B34D-B187-DF01B7628969}"/>
              </a:ext>
            </a:extLst>
          </p:cNvPr>
          <p:cNvSpPr>
            <a:spLocks noGrp="1"/>
          </p:cNvSpPr>
          <p:nvPr>
            <p:ph idx="1" hasCustomPrompt="1"/>
          </p:nvPr>
        </p:nvSpPr>
        <p:spPr>
          <a:xfrm>
            <a:off x="807719" y="2109700"/>
            <a:ext cx="3427395" cy="3545143"/>
          </a:xfrm>
        </p:spPr>
        <p:txBody>
          <a:bodyPr/>
          <a:lstStyle>
            <a:lvl1pPr marL="0" marR="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lvl1pPr>
          </a:lstStyle>
          <a:p>
            <a:pPr marL="0" marR="0" lvl="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pPr>
            <a:r>
              <a:rPr lang="en-US"/>
              <a:t>Click to add object</a:t>
            </a:r>
          </a:p>
        </p:txBody>
      </p:sp>
      <p:sp>
        <p:nvSpPr>
          <p:cNvPr id="10" name="Content Placeholder 2">
            <a:extLst>
              <a:ext uri="{FF2B5EF4-FFF2-40B4-BE49-F238E27FC236}">
                <a16:creationId xmlns:a16="http://schemas.microsoft.com/office/drawing/2014/main" id="{47B154F0-0F86-804A-A831-44632C6D2CCF}"/>
              </a:ext>
            </a:extLst>
          </p:cNvPr>
          <p:cNvSpPr>
            <a:spLocks noGrp="1"/>
          </p:cNvSpPr>
          <p:nvPr>
            <p:ph idx="16" hasCustomPrompt="1"/>
          </p:nvPr>
        </p:nvSpPr>
        <p:spPr>
          <a:xfrm>
            <a:off x="4367062" y="2109700"/>
            <a:ext cx="3427395" cy="3545143"/>
          </a:xfrm>
        </p:spPr>
        <p:txBody>
          <a:bodyPr/>
          <a:lstStyle>
            <a:lvl1pPr marL="0" marR="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lvl1pPr>
          </a:lstStyle>
          <a:p>
            <a:pPr marL="0" marR="0" lvl="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pPr>
            <a:r>
              <a:rPr lang="en-US"/>
              <a:t>Click to add object</a:t>
            </a:r>
          </a:p>
        </p:txBody>
      </p:sp>
      <p:sp>
        <p:nvSpPr>
          <p:cNvPr id="11" name="Content Placeholder 2">
            <a:extLst>
              <a:ext uri="{FF2B5EF4-FFF2-40B4-BE49-F238E27FC236}">
                <a16:creationId xmlns:a16="http://schemas.microsoft.com/office/drawing/2014/main" id="{64B90E69-FBAC-0743-86BD-EB493BBFA5EB}"/>
              </a:ext>
            </a:extLst>
          </p:cNvPr>
          <p:cNvSpPr>
            <a:spLocks noGrp="1"/>
          </p:cNvSpPr>
          <p:nvPr>
            <p:ph idx="17" hasCustomPrompt="1"/>
          </p:nvPr>
        </p:nvSpPr>
        <p:spPr>
          <a:xfrm>
            <a:off x="7926405" y="2109700"/>
            <a:ext cx="3427395" cy="3545143"/>
          </a:xfrm>
        </p:spPr>
        <p:txBody>
          <a:bodyPr/>
          <a:lstStyle>
            <a:lvl1pPr marL="0" marR="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lvl1pPr>
          </a:lstStyle>
          <a:p>
            <a:pPr marL="0" marR="0" lvl="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pPr>
            <a:r>
              <a:rPr lang="en-US"/>
              <a:t>Click to add object</a:t>
            </a:r>
          </a:p>
        </p:txBody>
      </p:sp>
      <p:sp>
        <p:nvSpPr>
          <p:cNvPr id="12" name="Text Placeholder 6">
            <a:extLst>
              <a:ext uri="{FF2B5EF4-FFF2-40B4-BE49-F238E27FC236}">
                <a16:creationId xmlns:a16="http://schemas.microsoft.com/office/drawing/2014/main" id="{9AFB8E8F-96A2-7341-9D40-7EB238D7F482}"/>
              </a:ext>
            </a:extLst>
          </p:cNvPr>
          <p:cNvSpPr>
            <a:spLocks noGrp="1"/>
          </p:cNvSpPr>
          <p:nvPr>
            <p:ph type="body" sz="quarter" idx="15" hasCustomPrompt="1"/>
          </p:nvPr>
        </p:nvSpPr>
        <p:spPr>
          <a:xfrm>
            <a:off x="838200" y="1419726"/>
            <a:ext cx="10515600" cy="515436"/>
          </a:xfrm>
        </p:spPr>
        <p:txBody>
          <a:bodyPr/>
          <a:lstStyle>
            <a:lvl1pPr marL="0" indent="0">
              <a:buNone/>
              <a:defRPr/>
            </a:lvl1pPr>
          </a:lstStyle>
          <a:p>
            <a:pPr lvl="0"/>
            <a:r>
              <a:rPr lang="en-US"/>
              <a:t>Subtitle</a:t>
            </a:r>
          </a:p>
        </p:txBody>
      </p:sp>
      <p:sp>
        <p:nvSpPr>
          <p:cNvPr id="13" name="Title Placeholder 1">
            <a:extLst>
              <a:ext uri="{FF2B5EF4-FFF2-40B4-BE49-F238E27FC236}">
                <a16:creationId xmlns:a16="http://schemas.microsoft.com/office/drawing/2014/main" id="{785E12F2-3772-E541-B95B-B92A5E1203B8}"/>
              </a:ext>
            </a:extLst>
          </p:cNvPr>
          <p:cNvSpPr>
            <a:spLocks noGrp="1"/>
          </p:cNvSpPr>
          <p:nvPr>
            <p:ph type="title" hasCustomPrompt="1"/>
          </p:nvPr>
        </p:nvSpPr>
        <p:spPr>
          <a:xfrm>
            <a:off x="838200" y="601580"/>
            <a:ext cx="10515600" cy="709862"/>
          </a:xfrm>
          <a:prstGeom prst="rect">
            <a:avLst/>
          </a:prstGeom>
        </p:spPr>
        <p:txBody>
          <a:bodyPr vert="horz" lIns="91440" tIns="45720" rIns="91440" bIns="45720" rtlCol="0" anchor="t">
            <a:normAutofit/>
          </a:bodyPr>
          <a:lstStyle/>
          <a:p>
            <a:r>
              <a:rPr lang="en-US"/>
              <a:t>Click to Edit Title</a:t>
            </a:r>
          </a:p>
        </p:txBody>
      </p:sp>
      <p:sp>
        <p:nvSpPr>
          <p:cNvPr id="2" name="Slide Number Placeholder 1">
            <a:extLst>
              <a:ext uri="{FF2B5EF4-FFF2-40B4-BE49-F238E27FC236}">
                <a16:creationId xmlns:a16="http://schemas.microsoft.com/office/drawing/2014/main" id="{3FDF4E30-D89C-8347-9545-04CBB634F28C}"/>
              </a:ext>
            </a:extLst>
          </p:cNvPr>
          <p:cNvSpPr>
            <a:spLocks noGrp="1"/>
          </p:cNvSpPr>
          <p:nvPr>
            <p:ph type="sldNum" sz="quarter" idx="18"/>
          </p:nvPr>
        </p:nvSpPr>
        <p:spPr/>
        <p:txBody>
          <a:bodyPr/>
          <a:lstStyle/>
          <a:p>
            <a:fld id="{A7B8A0EF-CE87-AF42-9969-68B25532AF96}" type="slidenum">
              <a:rPr lang="en-US" smtClean="0"/>
              <a:pPr/>
              <a:t>‹#›</a:t>
            </a:fld>
            <a:endParaRPr lang="en-US"/>
          </a:p>
        </p:txBody>
      </p:sp>
    </p:spTree>
    <p:extLst>
      <p:ext uri="{BB962C8B-B14F-4D97-AF65-F5344CB8AC3E}">
        <p14:creationId xmlns:p14="http://schemas.microsoft.com/office/powerpoint/2010/main" val="24851003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82B9091-6771-3243-9A17-D00A222B6FCE}"/>
              </a:ext>
            </a:extLst>
          </p:cNvPr>
          <p:cNvSpPr>
            <a:spLocks noGrp="1"/>
          </p:cNvSpPr>
          <p:nvPr>
            <p:ph type="pic" sz="quarter" idx="10"/>
          </p:nvPr>
        </p:nvSpPr>
        <p:spPr>
          <a:xfrm>
            <a:off x="6892118" y="0"/>
            <a:ext cx="5299881" cy="6858000"/>
          </a:xfrm>
          <a:prstGeom prst="rect">
            <a:avLst/>
          </a:prstGeom>
        </p:spPr>
        <p:txBody>
          <a:bodyPr/>
          <a:lstStyle/>
          <a:p>
            <a:r>
              <a:rPr lang="en-US"/>
              <a:t>Click icon to add picture</a:t>
            </a:r>
          </a:p>
        </p:txBody>
      </p:sp>
      <p:sp>
        <p:nvSpPr>
          <p:cNvPr id="5" name="Rectangle 4">
            <a:extLst>
              <a:ext uri="{FF2B5EF4-FFF2-40B4-BE49-F238E27FC236}">
                <a16:creationId xmlns:a16="http://schemas.microsoft.com/office/drawing/2014/main" id="{9AC3D8E7-6ACD-5146-8DE8-E1A325D6B303}"/>
              </a:ext>
            </a:extLst>
          </p:cNvPr>
          <p:cNvSpPr/>
          <p:nvPr userDrawn="1"/>
        </p:nvSpPr>
        <p:spPr>
          <a:xfrm>
            <a:off x="0" y="0"/>
            <a:ext cx="689211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405F7C-5114-C64B-9D39-ACB9E3736BA9}"/>
              </a:ext>
            </a:extLst>
          </p:cNvPr>
          <p:cNvSpPr>
            <a:spLocks noGrp="1"/>
          </p:cNvSpPr>
          <p:nvPr>
            <p:ph type="ctrTitle" hasCustomPrompt="1"/>
          </p:nvPr>
        </p:nvSpPr>
        <p:spPr>
          <a:xfrm>
            <a:off x="807720" y="1867012"/>
            <a:ext cx="5288280" cy="2387600"/>
          </a:xfrm>
        </p:spPr>
        <p:txBody>
          <a:bodyPr anchor="b"/>
          <a:lstStyle>
            <a:lvl1pPr algn="l">
              <a:defRPr sz="6000">
                <a:solidFill>
                  <a:srgbClr val="2F082B"/>
                </a:solidFill>
              </a:defRPr>
            </a:lvl1pPr>
          </a:lstStyle>
          <a:p>
            <a:r>
              <a:rPr lang="en-US"/>
              <a:t>New Section Title</a:t>
            </a:r>
          </a:p>
        </p:txBody>
      </p:sp>
      <p:sp>
        <p:nvSpPr>
          <p:cNvPr id="3" name="Subtitle 2">
            <a:extLst>
              <a:ext uri="{FF2B5EF4-FFF2-40B4-BE49-F238E27FC236}">
                <a16:creationId xmlns:a16="http://schemas.microsoft.com/office/drawing/2014/main" id="{7B47C7B3-4894-1B4F-85EE-64B5661E34A7}"/>
              </a:ext>
            </a:extLst>
          </p:cNvPr>
          <p:cNvSpPr>
            <a:spLocks noGrp="1"/>
          </p:cNvSpPr>
          <p:nvPr>
            <p:ph type="subTitle" idx="1"/>
          </p:nvPr>
        </p:nvSpPr>
        <p:spPr>
          <a:xfrm>
            <a:off x="807720" y="4482383"/>
            <a:ext cx="5288280" cy="1252383"/>
          </a:xfrm>
          <a:prstGeom prst="rect">
            <a:avLst/>
          </a:prstGeom>
        </p:spPr>
        <p:txBody>
          <a:bodyPr/>
          <a:lstStyle>
            <a:lvl1pPr marL="0" indent="0" algn="l">
              <a:buNone/>
              <a:defRPr sz="2400">
                <a:solidFill>
                  <a:srgbClr val="2F082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Round Diagonal Corner Rectangle 8">
            <a:extLst>
              <a:ext uri="{FF2B5EF4-FFF2-40B4-BE49-F238E27FC236}">
                <a16:creationId xmlns:a16="http://schemas.microsoft.com/office/drawing/2014/main" id="{1C3C19FE-CEC5-CA4B-A761-B062BD690D7C}"/>
              </a:ext>
            </a:extLst>
          </p:cNvPr>
          <p:cNvSpPr/>
          <p:nvPr userDrawn="1"/>
        </p:nvSpPr>
        <p:spPr>
          <a:xfrm>
            <a:off x="6708980" y="0"/>
            <a:ext cx="183138" cy="6350000"/>
          </a:xfrm>
          <a:prstGeom prst="round2DiagRect">
            <a:avLst/>
          </a:prstGeom>
          <a:solidFill>
            <a:srgbClr val="CC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69353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3E4D20E-3528-CF48-8199-AA08E78EC04C}"/>
              </a:ext>
            </a:extLst>
          </p:cNvPr>
          <p:cNvSpPr>
            <a:spLocks noGrp="1"/>
          </p:cNvSpPr>
          <p:nvPr>
            <p:ph type="body" idx="1" hasCustomPrompt="1"/>
          </p:nvPr>
        </p:nvSpPr>
        <p:spPr>
          <a:xfrm>
            <a:off x="6280468" y="1600201"/>
            <a:ext cx="5157787" cy="3383280"/>
          </a:xfrm>
          <a:prstGeom prst="rect">
            <a:avLst/>
          </a:prstGeom>
        </p:spPr>
        <p:txBody>
          <a:bodyPr anchor="t">
            <a:noAutofit/>
          </a:bodyPr>
          <a:lstStyle>
            <a:lvl1pPr marL="0" indent="0">
              <a:lnSpc>
                <a:spcPct val="100000"/>
              </a:lnSpc>
              <a:buNone/>
              <a:defRPr sz="3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Impactful quote with photo. Lorem ipsum dolor sit </a:t>
            </a:r>
            <a:r>
              <a:rPr lang="en-US" err="1"/>
              <a:t>amet</a:t>
            </a:r>
            <a:r>
              <a:rPr lang="en-US"/>
              <a:t>, </a:t>
            </a:r>
            <a:r>
              <a:rPr lang="en-US" err="1"/>
              <a:t>consectur</a:t>
            </a:r>
            <a:r>
              <a:rPr lang="en-US"/>
              <a:t> </a:t>
            </a:r>
            <a:r>
              <a:rPr lang="en-US" err="1"/>
              <a:t>adipising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a:t>
            </a:r>
          </a:p>
        </p:txBody>
      </p:sp>
      <p:sp>
        <p:nvSpPr>
          <p:cNvPr id="10" name="TextBox 9">
            <a:extLst>
              <a:ext uri="{FF2B5EF4-FFF2-40B4-BE49-F238E27FC236}">
                <a16:creationId xmlns:a16="http://schemas.microsoft.com/office/drawing/2014/main" id="{652406D8-4183-F14B-8627-4BFCBFB63BE3}"/>
              </a:ext>
            </a:extLst>
          </p:cNvPr>
          <p:cNvSpPr txBox="1"/>
          <p:nvPr userDrawn="1"/>
        </p:nvSpPr>
        <p:spPr>
          <a:xfrm>
            <a:off x="5629021" y="-85873"/>
            <a:ext cx="1878226" cy="3170099"/>
          </a:xfrm>
          <a:prstGeom prst="rect">
            <a:avLst/>
          </a:prstGeom>
          <a:noFill/>
        </p:spPr>
        <p:txBody>
          <a:bodyPr wrap="square" rtlCol="0">
            <a:spAutoFit/>
          </a:bodyPr>
          <a:lstStyle/>
          <a:p>
            <a:pPr algn="r"/>
            <a:r>
              <a:rPr lang="en-US" sz="20000" b="1">
                <a:solidFill>
                  <a:schemeClr val="accent1"/>
                </a:solidFill>
              </a:rPr>
              <a:t>“</a:t>
            </a:r>
          </a:p>
        </p:txBody>
      </p:sp>
      <p:sp>
        <p:nvSpPr>
          <p:cNvPr id="6" name="Text Placeholder 3">
            <a:extLst>
              <a:ext uri="{FF2B5EF4-FFF2-40B4-BE49-F238E27FC236}">
                <a16:creationId xmlns:a16="http://schemas.microsoft.com/office/drawing/2014/main" id="{6BD15EAB-24BB-9647-B10A-8635A6C810C6}"/>
              </a:ext>
            </a:extLst>
          </p:cNvPr>
          <p:cNvSpPr>
            <a:spLocks noGrp="1"/>
          </p:cNvSpPr>
          <p:nvPr>
            <p:ph type="body" sz="half" idx="2" hasCustomPrompt="1"/>
          </p:nvPr>
        </p:nvSpPr>
        <p:spPr>
          <a:xfrm>
            <a:off x="6280468" y="5518439"/>
            <a:ext cx="5157787" cy="288001"/>
          </a:xfrm>
          <a:prstGeom prst="rect">
            <a:avLst/>
          </a:prstGeom>
        </p:spPr>
        <p:txBody>
          <a:bodyPr/>
          <a:lstStyle>
            <a:lvl1pPr marL="0" indent="0" algn="r">
              <a:buNone/>
              <a:defRPr sz="1600" spc="300">
                <a:solidFill>
                  <a:schemeClr val="accent5"/>
                </a:solidFill>
                <a:latin typeface="+mj-lt"/>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FIRSTNAME LASTNAME</a:t>
            </a:r>
          </a:p>
        </p:txBody>
      </p:sp>
      <p:sp>
        <p:nvSpPr>
          <p:cNvPr id="7" name="Text Placeholder 3">
            <a:extLst>
              <a:ext uri="{FF2B5EF4-FFF2-40B4-BE49-F238E27FC236}">
                <a16:creationId xmlns:a16="http://schemas.microsoft.com/office/drawing/2014/main" id="{2F45A3C8-0734-DB41-9324-085820DAE0B4}"/>
              </a:ext>
            </a:extLst>
          </p:cNvPr>
          <p:cNvSpPr>
            <a:spLocks noGrp="1"/>
          </p:cNvSpPr>
          <p:nvPr>
            <p:ph type="body" sz="half" idx="13" hasCustomPrompt="1"/>
          </p:nvPr>
        </p:nvSpPr>
        <p:spPr>
          <a:xfrm>
            <a:off x="6280469" y="5823239"/>
            <a:ext cx="5159016" cy="288001"/>
          </a:xfrm>
          <a:prstGeom prst="rect">
            <a:avLst/>
          </a:prstGeom>
        </p:spPr>
        <p:txBody>
          <a:bodyPr/>
          <a:lstStyle>
            <a:lvl1pPr marL="0" indent="0" algn="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City or Title</a:t>
            </a:r>
          </a:p>
        </p:txBody>
      </p:sp>
      <p:sp>
        <p:nvSpPr>
          <p:cNvPr id="11" name="Picture Placeholder 10">
            <a:extLst>
              <a:ext uri="{FF2B5EF4-FFF2-40B4-BE49-F238E27FC236}">
                <a16:creationId xmlns:a16="http://schemas.microsoft.com/office/drawing/2014/main" id="{E7233E94-E8CC-B743-A73B-AB305FB6DF50}"/>
              </a:ext>
            </a:extLst>
          </p:cNvPr>
          <p:cNvSpPr>
            <a:spLocks noGrp="1"/>
          </p:cNvSpPr>
          <p:nvPr>
            <p:ph type="pic" sz="quarter" idx="14"/>
          </p:nvPr>
        </p:nvSpPr>
        <p:spPr>
          <a:xfrm>
            <a:off x="0" y="0"/>
            <a:ext cx="5501640" cy="6858000"/>
          </a:xfrm>
          <a:prstGeom prst="rect">
            <a:avLst/>
          </a:prstGeom>
        </p:spPr>
        <p:txBody>
          <a:bodyPr/>
          <a:lstStyle/>
          <a:p>
            <a:endParaRPr lang="en-US"/>
          </a:p>
        </p:txBody>
      </p:sp>
    </p:spTree>
    <p:extLst>
      <p:ext uri="{BB962C8B-B14F-4D97-AF65-F5344CB8AC3E}">
        <p14:creationId xmlns:p14="http://schemas.microsoft.com/office/powerpoint/2010/main" val="1684194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0" name="Text Placeholder 12">
            <a:extLst>
              <a:ext uri="{FF2B5EF4-FFF2-40B4-BE49-F238E27FC236}">
                <a16:creationId xmlns:a16="http://schemas.microsoft.com/office/drawing/2014/main" id="{6C4E845B-786C-3844-AF4B-8B6B4DFF4CB9}"/>
              </a:ext>
            </a:extLst>
          </p:cNvPr>
          <p:cNvSpPr>
            <a:spLocks noGrp="1"/>
          </p:cNvSpPr>
          <p:nvPr>
            <p:ph type="body" sz="quarter" idx="14" hasCustomPrompt="1"/>
          </p:nvPr>
        </p:nvSpPr>
        <p:spPr>
          <a:xfrm>
            <a:off x="807720" y="1747520"/>
            <a:ext cx="5118947" cy="393192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0" i="0">
                <a:effectLst/>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a:t>
            </a:r>
          </a:p>
        </p:txBody>
      </p:sp>
      <p:sp>
        <p:nvSpPr>
          <p:cNvPr id="22" name="Title Placeholder 1">
            <a:extLst>
              <a:ext uri="{FF2B5EF4-FFF2-40B4-BE49-F238E27FC236}">
                <a16:creationId xmlns:a16="http://schemas.microsoft.com/office/drawing/2014/main" id="{022E9360-8DE8-3540-A44F-58E400EA21BF}"/>
              </a:ext>
            </a:extLst>
          </p:cNvPr>
          <p:cNvSpPr>
            <a:spLocks noGrp="1"/>
          </p:cNvSpPr>
          <p:nvPr>
            <p:ph type="title" hasCustomPrompt="1"/>
          </p:nvPr>
        </p:nvSpPr>
        <p:spPr>
          <a:xfrm>
            <a:off x="838200" y="601580"/>
            <a:ext cx="10515600" cy="1013860"/>
          </a:xfrm>
          <a:prstGeom prst="rect">
            <a:avLst/>
          </a:prstGeom>
        </p:spPr>
        <p:txBody>
          <a:bodyPr vert="horz" lIns="91440" tIns="45720" rIns="91440" bIns="45720" rtlCol="0" anchor="t">
            <a:normAutofit/>
          </a:bodyPr>
          <a:lstStyle/>
          <a:p>
            <a:r>
              <a:rPr lang="en-US"/>
              <a:t>Click to Edit Title</a:t>
            </a:r>
          </a:p>
        </p:txBody>
      </p:sp>
      <p:sp>
        <p:nvSpPr>
          <p:cNvPr id="5" name="Text Placeholder 12">
            <a:extLst>
              <a:ext uri="{FF2B5EF4-FFF2-40B4-BE49-F238E27FC236}">
                <a16:creationId xmlns:a16="http://schemas.microsoft.com/office/drawing/2014/main" id="{E5DE1F2E-9CBF-9A48-B1CF-AAE5F04A5D40}"/>
              </a:ext>
            </a:extLst>
          </p:cNvPr>
          <p:cNvSpPr>
            <a:spLocks noGrp="1"/>
          </p:cNvSpPr>
          <p:nvPr>
            <p:ph type="body" sz="quarter" idx="17" hasCustomPrompt="1"/>
          </p:nvPr>
        </p:nvSpPr>
        <p:spPr>
          <a:xfrm>
            <a:off x="6248965" y="1747520"/>
            <a:ext cx="5118947" cy="393192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0" i="0">
                <a:effectLst/>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a:t>
            </a:r>
          </a:p>
        </p:txBody>
      </p:sp>
    </p:spTree>
    <p:extLst>
      <p:ext uri="{BB962C8B-B14F-4D97-AF65-F5344CB8AC3E}">
        <p14:creationId xmlns:p14="http://schemas.microsoft.com/office/powerpoint/2010/main" val="33824482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alphaModFix amt="7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05F7C-5114-C64B-9D39-ACB9E3736BA9}"/>
              </a:ext>
            </a:extLst>
          </p:cNvPr>
          <p:cNvSpPr>
            <a:spLocks noGrp="1"/>
          </p:cNvSpPr>
          <p:nvPr>
            <p:ph type="ctrTitle" hasCustomPrompt="1"/>
          </p:nvPr>
        </p:nvSpPr>
        <p:spPr>
          <a:xfrm>
            <a:off x="1524000" y="1530370"/>
            <a:ext cx="9144000" cy="2387600"/>
          </a:xfrm>
        </p:spPr>
        <p:txBody>
          <a:bodyPr anchor="b"/>
          <a:lstStyle>
            <a:lvl1pPr algn="ctr">
              <a:lnSpc>
                <a:spcPct val="100000"/>
              </a:lnSpc>
              <a:defRPr sz="6000" spc="300">
                <a:solidFill>
                  <a:srgbClr val="2F082B"/>
                </a:solidFill>
              </a:defRPr>
            </a:lvl1pPr>
          </a:lstStyle>
          <a:p>
            <a:r>
              <a:rPr lang="en-US"/>
              <a:t>TITLE PAGE </a:t>
            </a:r>
            <a:br>
              <a:rPr lang="en-US"/>
            </a:br>
            <a:r>
              <a:rPr lang="en-US"/>
              <a:t>CLICK TO EDIT</a:t>
            </a:r>
          </a:p>
        </p:txBody>
      </p:sp>
      <p:sp>
        <p:nvSpPr>
          <p:cNvPr id="3" name="Subtitle 2">
            <a:extLst>
              <a:ext uri="{FF2B5EF4-FFF2-40B4-BE49-F238E27FC236}">
                <a16:creationId xmlns:a16="http://schemas.microsoft.com/office/drawing/2014/main" id="{7B47C7B3-4894-1B4F-85EE-64B5661E34A7}"/>
              </a:ext>
            </a:extLst>
          </p:cNvPr>
          <p:cNvSpPr>
            <a:spLocks noGrp="1"/>
          </p:cNvSpPr>
          <p:nvPr>
            <p:ph type="subTitle" idx="1"/>
          </p:nvPr>
        </p:nvSpPr>
        <p:spPr>
          <a:xfrm>
            <a:off x="1524000" y="4010045"/>
            <a:ext cx="9144000" cy="1655762"/>
          </a:xfrm>
          <a:prstGeom prst="rect">
            <a:avLst/>
          </a:prstGeom>
        </p:spPr>
        <p:txBody>
          <a:bodyPr/>
          <a:lstStyle>
            <a:lvl1pPr marL="0" indent="0" algn="ctr">
              <a:lnSpc>
                <a:spcPct val="100000"/>
              </a:lnSpc>
              <a:buNone/>
              <a:defRPr sz="2400">
                <a:solidFill>
                  <a:srgbClr val="2F082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descr="Logo for the Grandfamilies &amp; Kinship Support Network: A National Technical Assistance Center">
            <a:extLst>
              <a:ext uri="{FF2B5EF4-FFF2-40B4-BE49-F238E27FC236}">
                <a16:creationId xmlns:a16="http://schemas.microsoft.com/office/drawing/2014/main" id="{F285FEFF-47AE-444D-BFF3-71BE7A319D3F}"/>
              </a:ext>
            </a:extLst>
          </p:cNvPr>
          <p:cNvPicPr>
            <a:picLocks noChangeAspect="1"/>
          </p:cNvPicPr>
          <p:nvPr userDrawn="1"/>
        </p:nvPicPr>
        <p:blipFill>
          <a:blip r:embed="rId3"/>
          <a:srcRect/>
          <a:stretch/>
        </p:blipFill>
        <p:spPr>
          <a:xfrm>
            <a:off x="4428123" y="152953"/>
            <a:ext cx="3335749" cy="800579"/>
          </a:xfrm>
          <a:prstGeom prst="rect">
            <a:avLst/>
          </a:prstGeom>
        </p:spPr>
      </p:pic>
      <p:pic>
        <p:nvPicPr>
          <p:cNvPr id="8" name="Picture 7" descr="Logo: Generations United. Because we're stronger together.">
            <a:extLst>
              <a:ext uri="{FF2B5EF4-FFF2-40B4-BE49-F238E27FC236}">
                <a16:creationId xmlns:a16="http://schemas.microsoft.com/office/drawing/2014/main" id="{805D6198-5AF3-BC42-96FA-EEF659E5CF54}"/>
              </a:ext>
            </a:extLst>
          </p:cNvPr>
          <p:cNvPicPr>
            <a:picLocks noChangeAspect="1"/>
          </p:cNvPicPr>
          <p:nvPr userDrawn="1"/>
        </p:nvPicPr>
        <p:blipFill>
          <a:blip r:embed="rId4"/>
          <a:stretch>
            <a:fillRect/>
          </a:stretch>
        </p:blipFill>
        <p:spPr>
          <a:xfrm>
            <a:off x="5273687" y="6119150"/>
            <a:ext cx="1644623" cy="585897"/>
          </a:xfrm>
          <a:prstGeom prst="rect">
            <a:avLst/>
          </a:prstGeom>
        </p:spPr>
      </p:pic>
    </p:spTree>
    <p:extLst>
      <p:ext uri="{BB962C8B-B14F-4D97-AF65-F5344CB8AC3E}">
        <p14:creationId xmlns:p14="http://schemas.microsoft.com/office/powerpoint/2010/main" val="1617382786"/>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8CD0750-42FB-5644-B252-5F1296B30348}"/>
              </a:ext>
            </a:extLst>
          </p:cNvPr>
          <p:cNvSpPr/>
          <p:nvPr userDrawn="1"/>
        </p:nvSpPr>
        <p:spPr>
          <a:xfrm>
            <a:off x="-1" y="0"/>
            <a:ext cx="5505450" cy="6858000"/>
          </a:xfrm>
          <a:prstGeom prst="rect">
            <a:avLst/>
          </a:prstGeom>
          <a:solidFill>
            <a:srgbClr val="2F08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405F7C-5114-C64B-9D39-ACB9E3736BA9}"/>
              </a:ext>
            </a:extLst>
          </p:cNvPr>
          <p:cNvSpPr>
            <a:spLocks noGrp="1"/>
          </p:cNvSpPr>
          <p:nvPr>
            <p:ph type="ctrTitle" hasCustomPrompt="1"/>
          </p:nvPr>
        </p:nvSpPr>
        <p:spPr>
          <a:xfrm>
            <a:off x="732472" y="1428751"/>
            <a:ext cx="4040505" cy="2825862"/>
          </a:xfrm>
        </p:spPr>
        <p:txBody>
          <a:bodyPr anchor="b"/>
          <a:lstStyle>
            <a:lvl1pPr algn="l">
              <a:lnSpc>
                <a:spcPct val="100000"/>
              </a:lnSpc>
              <a:defRPr sz="6000">
                <a:solidFill>
                  <a:schemeClr val="bg1"/>
                </a:solidFill>
              </a:defRPr>
            </a:lvl1pPr>
          </a:lstStyle>
          <a:p>
            <a:r>
              <a:rPr lang="en-US"/>
              <a:t>New Section Title</a:t>
            </a:r>
          </a:p>
        </p:txBody>
      </p:sp>
      <p:sp>
        <p:nvSpPr>
          <p:cNvPr id="3" name="Subtitle 2">
            <a:extLst>
              <a:ext uri="{FF2B5EF4-FFF2-40B4-BE49-F238E27FC236}">
                <a16:creationId xmlns:a16="http://schemas.microsoft.com/office/drawing/2014/main" id="{7B47C7B3-4894-1B4F-85EE-64B5661E34A7}"/>
              </a:ext>
            </a:extLst>
          </p:cNvPr>
          <p:cNvSpPr>
            <a:spLocks noGrp="1"/>
          </p:cNvSpPr>
          <p:nvPr>
            <p:ph type="subTitle" idx="1"/>
          </p:nvPr>
        </p:nvSpPr>
        <p:spPr>
          <a:xfrm>
            <a:off x="807720" y="4482383"/>
            <a:ext cx="3869055" cy="1252383"/>
          </a:xfrm>
          <a:prstGeom prst="rect">
            <a:avLst/>
          </a:prstGeom>
        </p:spPr>
        <p:txBody>
          <a:bodyPr/>
          <a:lstStyle>
            <a:lvl1pPr marL="0" indent="0" algn="l">
              <a:lnSpc>
                <a:spcPct val="100000"/>
              </a:lnSpc>
              <a:buNone/>
              <a:defRPr sz="2400">
                <a:solidFill>
                  <a:srgbClr val="9EDBD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9" name="Rectangle 18">
            <a:extLst>
              <a:ext uri="{FF2B5EF4-FFF2-40B4-BE49-F238E27FC236}">
                <a16:creationId xmlns:a16="http://schemas.microsoft.com/office/drawing/2014/main" id="{4D27C3BF-F465-1E4A-8882-5D28697E3D1E}"/>
              </a:ext>
            </a:extLst>
          </p:cNvPr>
          <p:cNvSpPr/>
          <p:nvPr userDrawn="1"/>
        </p:nvSpPr>
        <p:spPr>
          <a:xfrm>
            <a:off x="5268173" y="0"/>
            <a:ext cx="237276" cy="6589951"/>
          </a:xfrm>
          <a:prstGeom prst="rect">
            <a:avLst/>
          </a:prstGeom>
          <a:solidFill>
            <a:srgbClr val="D953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72A8AE61-CAA3-41BA-8948-E6A91AD9B53E}"/>
              </a:ext>
            </a:extLst>
          </p:cNvPr>
          <p:cNvSpPr>
            <a:spLocks noGrp="1"/>
          </p:cNvSpPr>
          <p:nvPr>
            <p:ph sz="quarter" idx="10"/>
          </p:nvPr>
        </p:nvSpPr>
        <p:spPr>
          <a:xfrm>
            <a:off x="6000645" y="438151"/>
            <a:ext cx="5743680" cy="5962650"/>
          </a:xfrm>
          <a:prstGeom prst="rect">
            <a:avLst/>
          </a:prstGeom>
        </p:spPr>
        <p:txBody>
          <a:bodyPr/>
          <a:lstStyle>
            <a:lvl1pPr>
              <a:lnSpc>
                <a:spcPct val="100000"/>
              </a:lnSpc>
              <a:defRPr>
                <a:solidFill>
                  <a:srgbClr val="54164F"/>
                </a:solidFill>
              </a:defRPr>
            </a:lvl1pPr>
            <a:lvl2pPr>
              <a:lnSpc>
                <a:spcPct val="100000"/>
              </a:lnSpc>
              <a:defRPr>
                <a:solidFill>
                  <a:srgbClr val="54164F"/>
                </a:solidFill>
              </a:defRPr>
            </a:lvl2pPr>
            <a:lvl3pPr>
              <a:lnSpc>
                <a:spcPct val="100000"/>
              </a:lnSpc>
              <a:defRPr>
                <a:solidFill>
                  <a:srgbClr val="54164F"/>
                </a:solidFill>
              </a:defRPr>
            </a:lvl3pPr>
            <a:lvl4pPr>
              <a:lnSpc>
                <a:spcPct val="100000"/>
              </a:lnSpc>
              <a:defRPr>
                <a:solidFill>
                  <a:srgbClr val="54164F"/>
                </a:solidFill>
              </a:defRPr>
            </a:lvl4pPr>
            <a:lvl5pPr>
              <a:lnSpc>
                <a:spcPct val="100000"/>
              </a:lnSpc>
              <a:defRPr>
                <a:solidFill>
                  <a:srgbClr val="54164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75393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0" name="Text Placeholder 12">
            <a:extLst>
              <a:ext uri="{FF2B5EF4-FFF2-40B4-BE49-F238E27FC236}">
                <a16:creationId xmlns:a16="http://schemas.microsoft.com/office/drawing/2014/main" id="{6C4E845B-786C-3844-AF4B-8B6B4DFF4CB9}"/>
              </a:ext>
            </a:extLst>
          </p:cNvPr>
          <p:cNvSpPr>
            <a:spLocks noGrp="1"/>
          </p:cNvSpPr>
          <p:nvPr>
            <p:ph type="body" sz="quarter" idx="14" hasCustomPrompt="1"/>
          </p:nvPr>
        </p:nvSpPr>
        <p:spPr>
          <a:xfrm>
            <a:off x="807720" y="1747520"/>
            <a:ext cx="10546080" cy="3931920"/>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800" b="0" i="0">
                <a:effectLst/>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a:t>
            </a:r>
          </a:p>
        </p:txBody>
      </p:sp>
      <p:sp>
        <p:nvSpPr>
          <p:cNvPr id="22" name="Title Placeholder 1">
            <a:extLst>
              <a:ext uri="{FF2B5EF4-FFF2-40B4-BE49-F238E27FC236}">
                <a16:creationId xmlns:a16="http://schemas.microsoft.com/office/drawing/2014/main" id="{022E9360-8DE8-3540-A44F-58E400EA21BF}"/>
              </a:ext>
            </a:extLst>
          </p:cNvPr>
          <p:cNvSpPr>
            <a:spLocks noGrp="1"/>
          </p:cNvSpPr>
          <p:nvPr>
            <p:ph type="title" hasCustomPrompt="1"/>
          </p:nvPr>
        </p:nvSpPr>
        <p:spPr>
          <a:xfrm>
            <a:off x="838200" y="601580"/>
            <a:ext cx="10515600" cy="1013860"/>
          </a:xfrm>
          <a:prstGeom prst="rect">
            <a:avLst/>
          </a:prstGeom>
        </p:spPr>
        <p:txBody>
          <a:bodyPr vert="horz" lIns="91440" tIns="45720" rIns="91440" bIns="45720" rtlCol="0" anchor="t">
            <a:normAutofit/>
          </a:bodyPr>
          <a:lstStyle/>
          <a:p>
            <a:r>
              <a:rPr lang="en-US"/>
              <a:t>Click to Edit Title</a:t>
            </a:r>
          </a:p>
        </p:txBody>
      </p:sp>
      <p:sp>
        <p:nvSpPr>
          <p:cNvPr id="2" name="Slide Number Placeholder 1">
            <a:extLst>
              <a:ext uri="{FF2B5EF4-FFF2-40B4-BE49-F238E27FC236}">
                <a16:creationId xmlns:a16="http://schemas.microsoft.com/office/drawing/2014/main" id="{137CB241-7460-624B-A142-E02356C66748}"/>
              </a:ext>
            </a:extLst>
          </p:cNvPr>
          <p:cNvSpPr>
            <a:spLocks noGrp="1"/>
          </p:cNvSpPr>
          <p:nvPr>
            <p:ph type="sldNum" sz="quarter" idx="16"/>
          </p:nvPr>
        </p:nvSpPr>
        <p:spPr/>
        <p:txBody>
          <a:bodyPr/>
          <a:lstStyle/>
          <a:p>
            <a:fld id="{A7B8A0EF-CE87-AF42-9969-68B25532AF96}" type="slidenum">
              <a:rPr lang="en-US" smtClean="0"/>
              <a:pPr/>
              <a:t>‹#›</a:t>
            </a:fld>
            <a:endParaRPr lang="en-US"/>
          </a:p>
        </p:txBody>
      </p:sp>
    </p:spTree>
    <p:extLst>
      <p:ext uri="{BB962C8B-B14F-4D97-AF65-F5344CB8AC3E}">
        <p14:creationId xmlns:p14="http://schemas.microsoft.com/office/powerpoint/2010/main" val="13881117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0" name="Text Placeholder 12">
            <a:extLst>
              <a:ext uri="{FF2B5EF4-FFF2-40B4-BE49-F238E27FC236}">
                <a16:creationId xmlns:a16="http://schemas.microsoft.com/office/drawing/2014/main" id="{6C4E845B-786C-3844-AF4B-8B6B4DFF4CB9}"/>
              </a:ext>
            </a:extLst>
          </p:cNvPr>
          <p:cNvSpPr>
            <a:spLocks noGrp="1"/>
          </p:cNvSpPr>
          <p:nvPr>
            <p:ph type="body" sz="quarter" idx="14" hasCustomPrompt="1"/>
          </p:nvPr>
        </p:nvSpPr>
        <p:spPr>
          <a:xfrm>
            <a:off x="807720" y="1747520"/>
            <a:ext cx="5118947" cy="3931920"/>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800" b="0" i="0">
                <a:effectLst/>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a:t>
            </a:r>
          </a:p>
        </p:txBody>
      </p:sp>
      <p:sp>
        <p:nvSpPr>
          <p:cNvPr id="22" name="Title Placeholder 1">
            <a:extLst>
              <a:ext uri="{FF2B5EF4-FFF2-40B4-BE49-F238E27FC236}">
                <a16:creationId xmlns:a16="http://schemas.microsoft.com/office/drawing/2014/main" id="{022E9360-8DE8-3540-A44F-58E400EA21BF}"/>
              </a:ext>
            </a:extLst>
          </p:cNvPr>
          <p:cNvSpPr>
            <a:spLocks noGrp="1"/>
          </p:cNvSpPr>
          <p:nvPr>
            <p:ph type="title" hasCustomPrompt="1"/>
          </p:nvPr>
        </p:nvSpPr>
        <p:spPr>
          <a:xfrm>
            <a:off x="838200" y="601580"/>
            <a:ext cx="10515600" cy="1013860"/>
          </a:xfrm>
          <a:prstGeom prst="rect">
            <a:avLst/>
          </a:prstGeom>
        </p:spPr>
        <p:txBody>
          <a:bodyPr vert="horz" lIns="91440" tIns="45720" rIns="91440" bIns="45720" rtlCol="0" anchor="t">
            <a:normAutofit/>
          </a:bodyPr>
          <a:lstStyle/>
          <a:p>
            <a:r>
              <a:rPr lang="en-US"/>
              <a:t>Click to Edit Title</a:t>
            </a:r>
          </a:p>
        </p:txBody>
      </p:sp>
      <p:sp>
        <p:nvSpPr>
          <p:cNvPr id="2" name="Slide Number Placeholder 1">
            <a:extLst>
              <a:ext uri="{FF2B5EF4-FFF2-40B4-BE49-F238E27FC236}">
                <a16:creationId xmlns:a16="http://schemas.microsoft.com/office/drawing/2014/main" id="{137CB241-7460-624B-A142-E02356C66748}"/>
              </a:ext>
            </a:extLst>
          </p:cNvPr>
          <p:cNvSpPr>
            <a:spLocks noGrp="1"/>
          </p:cNvSpPr>
          <p:nvPr>
            <p:ph type="sldNum" sz="quarter" idx="16"/>
          </p:nvPr>
        </p:nvSpPr>
        <p:spPr/>
        <p:txBody>
          <a:bodyPr/>
          <a:lstStyle/>
          <a:p>
            <a:fld id="{A7B8A0EF-CE87-AF42-9969-68B25532AF96}" type="slidenum">
              <a:rPr lang="en-US" smtClean="0"/>
              <a:pPr/>
              <a:t>‹#›</a:t>
            </a:fld>
            <a:endParaRPr lang="en-US"/>
          </a:p>
        </p:txBody>
      </p:sp>
      <p:sp>
        <p:nvSpPr>
          <p:cNvPr id="5" name="Text Placeholder 12">
            <a:extLst>
              <a:ext uri="{FF2B5EF4-FFF2-40B4-BE49-F238E27FC236}">
                <a16:creationId xmlns:a16="http://schemas.microsoft.com/office/drawing/2014/main" id="{E5DE1F2E-9CBF-9A48-B1CF-AAE5F04A5D40}"/>
              </a:ext>
            </a:extLst>
          </p:cNvPr>
          <p:cNvSpPr>
            <a:spLocks noGrp="1"/>
          </p:cNvSpPr>
          <p:nvPr>
            <p:ph type="body" sz="quarter" idx="17" hasCustomPrompt="1"/>
          </p:nvPr>
        </p:nvSpPr>
        <p:spPr>
          <a:xfrm>
            <a:off x="6248965" y="1747520"/>
            <a:ext cx="5118947" cy="3931920"/>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800" b="0" i="0">
                <a:solidFill>
                  <a:srgbClr val="2F082B"/>
                </a:solidFill>
                <a:effectLst/>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a:t>
            </a:r>
          </a:p>
        </p:txBody>
      </p:sp>
    </p:spTree>
    <p:extLst>
      <p:ext uri="{BB962C8B-B14F-4D97-AF65-F5344CB8AC3E}">
        <p14:creationId xmlns:p14="http://schemas.microsoft.com/office/powerpoint/2010/main" val="9421894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F9A5CA-A40E-B34D-B187-DF01B7628969}"/>
              </a:ext>
            </a:extLst>
          </p:cNvPr>
          <p:cNvSpPr>
            <a:spLocks noGrp="1"/>
          </p:cNvSpPr>
          <p:nvPr>
            <p:ph idx="1" hasCustomPrompt="1"/>
          </p:nvPr>
        </p:nvSpPr>
        <p:spPr>
          <a:xfrm>
            <a:off x="807719" y="2109700"/>
            <a:ext cx="3427395" cy="3545143"/>
          </a:xfrm>
        </p:spPr>
        <p:txBody>
          <a:bodyPr/>
          <a:lstStyle>
            <a:lvl1pPr marL="0" marR="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lvl1pPr>
          </a:lstStyle>
          <a:p>
            <a:pPr marL="0" marR="0" lvl="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pPr>
            <a:r>
              <a:rPr lang="en-US"/>
              <a:t>Click to add object</a:t>
            </a:r>
          </a:p>
        </p:txBody>
      </p:sp>
      <p:sp>
        <p:nvSpPr>
          <p:cNvPr id="10" name="Content Placeholder 2">
            <a:extLst>
              <a:ext uri="{FF2B5EF4-FFF2-40B4-BE49-F238E27FC236}">
                <a16:creationId xmlns:a16="http://schemas.microsoft.com/office/drawing/2014/main" id="{47B154F0-0F86-804A-A831-44632C6D2CCF}"/>
              </a:ext>
            </a:extLst>
          </p:cNvPr>
          <p:cNvSpPr>
            <a:spLocks noGrp="1"/>
          </p:cNvSpPr>
          <p:nvPr>
            <p:ph idx="16" hasCustomPrompt="1"/>
          </p:nvPr>
        </p:nvSpPr>
        <p:spPr>
          <a:xfrm>
            <a:off x="4367062" y="2109700"/>
            <a:ext cx="3427395" cy="3545143"/>
          </a:xfrm>
        </p:spPr>
        <p:txBody>
          <a:bodyPr/>
          <a:lstStyle>
            <a:lvl1pPr marL="0" marR="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lvl1pPr>
          </a:lstStyle>
          <a:p>
            <a:pPr marL="0" marR="0" lvl="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pPr>
            <a:r>
              <a:rPr lang="en-US"/>
              <a:t>Click to add object</a:t>
            </a:r>
          </a:p>
        </p:txBody>
      </p:sp>
      <p:sp>
        <p:nvSpPr>
          <p:cNvPr id="11" name="Content Placeholder 2">
            <a:extLst>
              <a:ext uri="{FF2B5EF4-FFF2-40B4-BE49-F238E27FC236}">
                <a16:creationId xmlns:a16="http://schemas.microsoft.com/office/drawing/2014/main" id="{64B90E69-FBAC-0743-86BD-EB493BBFA5EB}"/>
              </a:ext>
            </a:extLst>
          </p:cNvPr>
          <p:cNvSpPr>
            <a:spLocks noGrp="1"/>
          </p:cNvSpPr>
          <p:nvPr>
            <p:ph idx="17" hasCustomPrompt="1"/>
          </p:nvPr>
        </p:nvSpPr>
        <p:spPr>
          <a:xfrm>
            <a:off x="7926405" y="2109700"/>
            <a:ext cx="3427395" cy="3545143"/>
          </a:xfrm>
        </p:spPr>
        <p:txBody>
          <a:bodyPr/>
          <a:lstStyle>
            <a:lvl1pPr marL="0" marR="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lvl1pPr>
          </a:lstStyle>
          <a:p>
            <a:pPr marL="0" marR="0" lvl="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pPr>
            <a:r>
              <a:rPr lang="en-US"/>
              <a:t>Click to add object</a:t>
            </a:r>
          </a:p>
        </p:txBody>
      </p:sp>
      <p:sp>
        <p:nvSpPr>
          <p:cNvPr id="12" name="Text Placeholder 6">
            <a:extLst>
              <a:ext uri="{FF2B5EF4-FFF2-40B4-BE49-F238E27FC236}">
                <a16:creationId xmlns:a16="http://schemas.microsoft.com/office/drawing/2014/main" id="{9AFB8E8F-96A2-7341-9D40-7EB238D7F482}"/>
              </a:ext>
            </a:extLst>
          </p:cNvPr>
          <p:cNvSpPr>
            <a:spLocks noGrp="1"/>
          </p:cNvSpPr>
          <p:nvPr>
            <p:ph type="body" sz="quarter" idx="15" hasCustomPrompt="1"/>
          </p:nvPr>
        </p:nvSpPr>
        <p:spPr>
          <a:xfrm>
            <a:off x="838200" y="1419726"/>
            <a:ext cx="10515600" cy="515436"/>
          </a:xfrm>
        </p:spPr>
        <p:txBody>
          <a:bodyPr/>
          <a:lstStyle>
            <a:lvl1pPr marL="0" indent="0">
              <a:buNone/>
              <a:defRPr/>
            </a:lvl1pPr>
          </a:lstStyle>
          <a:p>
            <a:pPr lvl="0"/>
            <a:r>
              <a:rPr lang="en-US"/>
              <a:t>Subtitle</a:t>
            </a:r>
          </a:p>
        </p:txBody>
      </p:sp>
      <p:sp>
        <p:nvSpPr>
          <p:cNvPr id="13" name="Title Placeholder 1">
            <a:extLst>
              <a:ext uri="{FF2B5EF4-FFF2-40B4-BE49-F238E27FC236}">
                <a16:creationId xmlns:a16="http://schemas.microsoft.com/office/drawing/2014/main" id="{785E12F2-3772-E541-B95B-B92A5E1203B8}"/>
              </a:ext>
            </a:extLst>
          </p:cNvPr>
          <p:cNvSpPr>
            <a:spLocks noGrp="1"/>
          </p:cNvSpPr>
          <p:nvPr>
            <p:ph type="title" hasCustomPrompt="1"/>
          </p:nvPr>
        </p:nvSpPr>
        <p:spPr>
          <a:xfrm>
            <a:off x="838200" y="601580"/>
            <a:ext cx="10515600" cy="709862"/>
          </a:xfrm>
          <a:prstGeom prst="rect">
            <a:avLst/>
          </a:prstGeom>
        </p:spPr>
        <p:txBody>
          <a:bodyPr vert="horz" lIns="91440" tIns="45720" rIns="91440" bIns="45720" rtlCol="0" anchor="t">
            <a:normAutofit/>
          </a:bodyPr>
          <a:lstStyle/>
          <a:p>
            <a:r>
              <a:rPr lang="en-US"/>
              <a:t>Click to Edit Title</a:t>
            </a:r>
          </a:p>
        </p:txBody>
      </p:sp>
      <p:sp>
        <p:nvSpPr>
          <p:cNvPr id="2" name="Slide Number Placeholder 1">
            <a:extLst>
              <a:ext uri="{FF2B5EF4-FFF2-40B4-BE49-F238E27FC236}">
                <a16:creationId xmlns:a16="http://schemas.microsoft.com/office/drawing/2014/main" id="{3FDF4E30-D89C-8347-9545-04CBB634F28C}"/>
              </a:ext>
            </a:extLst>
          </p:cNvPr>
          <p:cNvSpPr>
            <a:spLocks noGrp="1"/>
          </p:cNvSpPr>
          <p:nvPr>
            <p:ph type="sldNum" sz="quarter" idx="18"/>
          </p:nvPr>
        </p:nvSpPr>
        <p:spPr/>
        <p:txBody>
          <a:bodyPr/>
          <a:lstStyle/>
          <a:p>
            <a:fld id="{A7B8A0EF-CE87-AF42-9969-68B25532AF96}" type="slidenum">
              <a:rPr lang="en-US" smtClean="0"/>
              <a:pPr/>
              <a:t>‹#›</a:t>
            </a:fld>
            <a:endParaRPr lang="en-US"/>
          </a:p>
        </p:txBody>
      </p:sp>
    </p:spTree>
    <p:extLst>
      <p:ext uri="{BB962C8B-B14F-4D97-AF65-F5344CB8AC3E}">
        <p14:creationId xmlns:p14="http://schemas.microsoft.com/office/powerpoint/2010/main" val="1897868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AA39C416-7014-964E-8D24-BF65501EB1F2}"/>
              </a:ext>
            </a:extLst>
          </p:cNvPr>
          <p:cNvSpPr>
            <a:spLocks noGrp="1"/>
          </p:cNvSpPr>
          <p:nvPr>
            <p:ph idx="1" hasCustomPrompt="1"/>
          </p:nvPr>
        </p:nvSpPr>
        <p:spPr>
          <a:xfrm>
            <a:off x="807720" y="3296223"/>
            <a:ext cx="10546080" cy="2504502"/>
          </a:xfrm>
        </p:spPr>
        <p:txBody>
          <a:bodyPr/>
          <a:lstStyle>
            <a:lvl1pPr marL="0" indent="0">
              <a:buNone/>
              <a:defRPr/>
            </a:lvl1pPr>
          </a:lstStyle>
          <a:p>
            <a:pPr lvl="0"/>
            <a:r>
              <a:rPr lang="en-US"/>
              <a:t>Click to add object</a:t>
            </a:r>
          </a:p>
        </p:txBody>
      </p:sp>
      <p:sp>
        <p:nvSpPr>
          <p:cNvPr id="20" name="Text Placeholder 12">
            <a:extLst>
              <a:ext uri="{FF2B5EF4-FFF2-40B4-BE49-F238E27FC236}">
                <a16:creationId xmlns:a16="http://schemas.microsoft.com/office/drawing/2014/main" id="{6C4E845B-786C-3844-AF4B-8B6B4DFF4CB9}"/>
              </a:ext>
            </a:extLst>
          </p:cNvPr>
          <p:cNvSpPr>
            <a:spLocks noGrp="1"/>
          </p:cNvSpPr>
          <p:nvPr>
            <p:ph type="body" sz="quarter" idx="14" hasCustomPrompt="1"/>
          </p:nvPr>
        </p:nvSpPr>
        <p:spPr>
          <a:xfrm>
            <a:off x="807720" y="2097088"/>
            <a:ext cx="10546080" cy="100012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0" i="0">
                <a:effectLst/>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a:t>
            </a:r>
          </a:p>
        </p:txBody>
      </p:sp>
      <p:sp>
        <p:nvSpPr>
          <p:cNvPr id="21" name="Text Placeholder 6">
            <a:extLst>
              <a:ext uri="{FF2B5EF4-FFF2-40B4-BE49-F238E27FC236}">
                <a16:creationId xmlns:a16="http://schemas.microsoft.com/office/drawing/2014/main" id="{4205CBAC-E75D-B24A-947D-C31CBEE9DFB5}"/>
              </a:ext>
            </a:extLst>
          </p:cNvPr>
          <p:cNvSpPr>
            <a:spLocks noGrp="1"/>
          </p:cNvSpPr>
          <p:nvPr>
            <p:ph type="body" sz="quarter" idx="15" hasCustomPrompt="1"/>
          </p:nvPr>
        </p:nvSpPr>
        <p:spPr>
          <a:xfrm>
            <a:off x="838200" y="1419726"/>
            <a:ext cx="10515600" cy="515436"/>
          </a:xfrm>
        </p:spPr>
        <p:txBody>
          <a:bodyPr/>
          <a:lstStyle>
            <a:lvl1pPr marL="0" indent="0">
              <a:buNone/>
              <a:defRPr/>
            </a:lvl1pPr>
          </a:lstStyle>
          <a:p>
            <a:pPr lvl="0"/>
            <a:r>
              <a:rPr lang="en-US"/>
              <a:t>Subtitle</a:t>
            </a:r>
          </a:p>
        </p:txBody>
      </p:sp>
      <p:sp>
        <p:nvSpPr>
          <p:cNvPr id="22" name="Title Placeholder 1">
            <a:extLst>
              <a:ext uri="{FF2B5EF4-FFF2-40B4-BE49-F238E27FC236}">
                <a16:creationId xmlns:a16="http://schemas.microsoft.com/office/drawing/2014/main" id="{022E9360-8DE8-3540-A44F-58E400EA21BF}"/>
              </a:ext>
            </a:extLst>
          </p:cNvPr>
          <p:cNvSpPr>
            <a:spLocks noGrp="1"/>
          </p:cNvSpPr>
          <p:nvPr>
            <p:ph type="title" hasCustomPrompt="1"/>
          </p:nvPr>
        </p:nvSpPr>
        <p:spPr>
          <a:xfrm>
            <a:off x="838200" y="601580"/>
            <a:ext cx="10515600" cy="709862"/>
          </a:xfrm>
          <a:prstGeom prst="rect">
            <a:avLst/>
          </a:prstGeom>
        </p:spPr>
        <p:txBody>
          <a:bodyPr vert="horz" lIns="91440" tIns="45720" rIns="91440" bIns="45720" rtlCol="0" anchor="t">
            <a:normAutofit/>
          </a:bodyPr>
          <a:lstStyle/>
          <a:p>
            <a:r>
              <a:rPr lang="en-US"/>
              <a:t>Click to Edit Title</a:t>
            </a:r>
          </a:p>
        </p:txBody>
      </p:sp>
    </p:spTree>
    <p:extLst>
      <p:ext uri="{BB962C8B-B14F-4D97-AF65-F5344CB8AC3E}">
        <p14:creationId xmlns:p14="http://schemas.microsoft.com/office/powerpoint/2010/main" val="3799534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A2DA90DE-50FD-6A49-842B-C46749039591}"/>
              </a:ext>
            </a:extLst>
          </p:cNvPr>
          <p:cNvSpPr>
            <a:spLocks noGrp="1"/>
          </p:cNvSpPr>
          <p:nvPr>
            <p:ph type="body" sz="quarter" idx="14" hasCustomPrompt="1"/>
          </p:nvPr>
        </p:nvSpPr>
        <p:spPr>
          <a:xfrm>
            <a:off x="807720" y="3083019"/>
            <a:ext cx="4233512" cy="271770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0" i="0">
                <a:effectLst/>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a:t>
            </a:r>
          </a:p>
        </p:txBody>
      </p:sp>
      <p:sp>
        <p:nvSpPr>
          <p:cNvPr id="9" name="Title 1">
            <a:extLst>
              <a:ext uri="{FF2B5EF4-FFF2-40B4-BE49-F238E27FC236}">
                <a16:creationId xmlns:a16="http://schemas.microsoft.com/office/drawing/2014/main" id="{A7C020C0-3438-6E43-AB7A-D71B8514A555}"/>
              </a:ext>
            </a:extLst>
          </p:cNvPr>
          <p:cNvSpPr>
            <a:spLocks noGrp="1"/>
          </p:cNvSpPr>
          <p:nvPr>
            <p:ph type="title" hasCustomPrompt="1"/>
          </p:nvPr>
        </p:nvSpPr>
        <p:spPr>
          <a:xfrm>
            <a:off x="838200" y="365125"/>
            <a:ext cx="4209111" cy="1499769"/>
          </a:xfrm>
        </p:spPr>
        <p:txBody>
          <a:bodyPr anchor="t">
            <a:normAutofit/>
          </a:bodyPr>
          <a:lstStyle>
            <a:lvl1pPr>
              <a:defRPr sz="4000">
                <a:solidFill>
                  <a:schemeClr val="accent5"/>
                </a:solidFill>
              </a:defRPr>
            </a:lvl1pPr>
          </a:lstStyle>
          <a:p>
            <a:r>
              <a:rPr lang="en-US"/>
              <a:t>Title For Basic Slide</a:t>
            </a:r>
          </a:p>
        </p:txBody>
      </p:sp>
      <p:sp>
        <p:nvSpPr>
          <p:cNvPr id="15" name="Text Placeholder 6">
            <a:extLst>
              <a:ext uri="{FF2B5EF4-FFF2-40B4-BE49-F238E27FC236}">
                <a16:creationId xmlns:a16="http://schemas.microsoft.com/office/drawing/2014/main" id="{434C8D49-CA85-A949-B1E2-65CAE2BC2130}"/>
              </a:ext>
            </a:extLst>
          </p:cNvPr>
          <p:cNvSpPr>
            <a:spLocks noGrp="1"/>
          </p:cNvSpPr>
          <p:nvPr>
            <p:ph type="body" sz="quarter" idx="15" hasCustomPrompt="1"/>
          </p:nvPr>
        </p:nvSpPr>
        <p:spPr>
          <a:xfrm>
            <a:off x="807720" y="2031792"/>
            <a:ext cx="4233512" cy="852488"/>
          </a:xfrm>
        </p:spPr>
        <p:txBody>
          <a:bodyPr/>
          <a:lstStyle>
            <a:lvl1pPr marL="0" indent="0">
              <a:buNone/>
              <a:defRPr/>
            </a:lvl1pPr>
          </a:lstStyle>
          <a:p>
            <a:pPr lvl="0"/>
            <a:r>
              <a:rPr lang="en-US"/>
              <a:t>Subtitle</a:t>
            </a:r>
          </a:p>
        </p:txBody>
      </p:sp>
      <p:sp>
        <p:nvSpPr>
          <p:cNvPr id="5" name="Picture Placeholder 4">
            <a:extLst>
              <a:ext uri="{FF2B5EF4-FFF2-40B4-BE49-F238E27FC236}">
                <a16:creationId xmlns:a16="http://schemas.microsoft.com/office/drawing/2014/main" id="{E98DE1EF-C887-B94A-88F1-9278C248E7E1}"/>
              </a:ext>
            </a:extLst>
          </p:cNvPr>
          <p:cNvSpPr>
            <a:spLocks noGrp="1"/>
          </p:cNvSpPr>
          <p:nvPr>
            <p:ph type="pic" sz="quarter" idx="17"/>
          </p:nvPr>
        </p:nvSpPr>
        <p:spPr>
          <a:xfrm>
            <a:off x="5835650" y="0"/>
            <a:ext cx="6356350" cy="6858000"/>
          </a:xfrm>
        </p:spPr>
        <p:txBody>
          <a:bodyPr/>
          <a:lstStyle/>
          <a:p>
            <a:endParaRPr lang="en-US"/>
          </a:p>
        </p:txBody>
      </p:sp>
    </p:spTree>
    <p:extLst>
      <p:ext uri="{BB962C8B-B14F-4D97-AF65-F5344CB8AC3E}">
        <p14:creationId xmlns:p14="http://schemas.microsoft.com/office/powerpoint/2010/main" val="1871933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2" name="Title Placeholder 1">
            <a:extLst>
              <a:ext uri="{FF2B5EF4-FFF2-40B4-BE49-F238E27FC236}">
                <a16:creationId xmlns:a16="http://schemas.microsoft.com/office/drawing/2014/main" id="{022E9360-8DE8-3540-A44F-58E400EA21BF}"/>
              </a:ext>
            </a:extLst>
          </p:cNvPr>
          <p:cNvSpPr>
            <a:spLocks noGrp="1"/>
          </p:cNvSpPr>
          <p:nvPr>
            <p:ph type="title" hasCustomPrompt="1"/>
          </p:nvPr>
        </p:nvSpPr>
        <p:spPr>
          <a:xfrm>
            <a:off x="838200" y="601580"/>
            <a:ext cx="10515600" cy="1013860"/>
          </a:xfrm>
          <a:prstGeom prst="rect">
            <a:avLst/>
          </a:prstGeom>
        </p:spPr>
        <p:txBody>
          <a:bodyPr vert="horz" lIns="91440" tIns="45720" rIns="91440" bIns="45720" rtlCol="0" anchor="t">
            <a:normAutofit/>
          </a:bodyPr>
          <a:lstStyle/>
          <a:p>
            <a:r>
              <a:rPr lang="en-US"/>
              <a:t>Click to Edit Title</a:t>
            </a:r>
          </a:p>
        </p:txBody>
      </p:sp>
      <p:sp>
        <p:nvSpPr>
          <p:cNvPr id="6" name="Content Placeholder 2">
            <a:extLst>
              <a:ext uri="{FF2B5EF4-FFF2-40B4-BE49-F238E27FC236}">
                <a16:creationId xmlns:a16="http://schemas.microsoft.com/office/drawing/2014/main" id="{E0441D9E-EA0B-43C1-AD45-D7FF800A4DBA}"/>
              </a:ext>
            </a:extLst>
          </p:cNvPr>
          <p:cNvSpPr>
            <a:spLocks noGrp="1"/>
          </p:cNvSpPr>
          <p:nvPr>
            <p:ph sz="half" idx="1"/>
          </p:nvPr>
        </p:nvSpPr>
        <p:spPr>
          <a:xfrm>
            <a:off x="838200" y="2028825"/>
            <a:ext cx="5029200" cy="3524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DF7988D2-4516-425A-B64A-5C40150FFB32}"/>
              </a:ext>
            </a:extLst>
          </p:cNvPr>
          <p:cNvSpPr>
            <a:spLocks noGrp="1"/>
          </p:cNvSpPr>
          <p:nvPr>
            <p:ph sz="half" idx="17"/>
          </p:nvPr>
        </p:nvSpPr>
        <p:spPr>
          <a:xfrm>
            <a:off x="6324600" y="2028825"/>
            <a:ext cx="5029200" cy="3524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7446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798513" y="6270625"/>
            <a:ext cx="463550" cy="365125"/>
          </a:xfrm>
          <a:prstGeom prst="rect">
            <a:avLst/>
          </a:prstGeom>
        </p:spPr>
        <p:txBody>
          <a:bodyPr/>
          <a:lstStyle/>
          <a:p>
            <a:pPr>
              <a:defRPr/>
            </a:pPr>
            <a:endParaRPr lang="en-US"/>
          </a:p>
        </p:txBody>
      </p:sp>
    </p:spTree>
    <p:extLst>
      <p:ext uri="{BB962C8B-B14F-4D97-AF65-F5344CB8AC3E}">
        <p14:creationId xmlns:p14="http://schemas.microsoft.com/office/powerpoint/2010/main" val="997796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82B9091-6771-3243-9A17-D00A222B6FCE}"/>
              </a:ext>
            </a:extLst>
          </p:cNvPr>
          <p:cNvSpPr>
            <a:spLocks noGrp="1"/>
          </p:cNvSpPr>
          <p:nvPr>
            <p:ph type="pic" sz="quarter" idx="10"/>
          </p:nvPr>
        </p:nvSpPr>
        <p:spPr>
          <a:xfrm>
            <a:off x="5104054" y="0"/>
            <a:ext cx="7087945" cy="6858000"/>
          </a:xfrm>
          <a:prstGeom prst="rect">
            <a:avLst/>
          </a:prstGeom>
        </p:spPr>
        <p:txBody>
          <a:bodyPr/>
          <a:lstStyle/>
          <a:p>
            <a:r>
              <a:rPr lang="en-US"/>
              <a:t>Click icon to add picture</a:t>
            </a:r>
          </a:p>
        </p:txBody>
      </p:sp>
      <p:sp>
        <p:nvSpPr>
          <p:cNvPr id="4" name="Rectangle 3">
            <a:extLst>
              <a:ext uri="{FF2B5EF4-FFF2-40B4-BE49-F238E27FC236}">
                <a16:creationId xmlns:a16="http://schemas.microsoft.com/office/drawing/2014/main" id="{D624AA58-E239-7249-A07A-9CF05D323B68}"/>
              </a:ext>
            </a:extLst>
          </p:cNvPr>
          <p:cNvSpPr/>
          <p:nvPr userDrawn="1"/>
        </p:nvSpPr>
        <p:spPr>
          <a:xfrm>
            <a:off x="-1" y="0"/>
            <a:ext cx="5104263" cy="6858000"/>
          </a:xfrm>
          <a:prstGeom prst="rect">
            <a:avLst/>
          </a:prstGeom>
          <a:solidFill>
            <a:srgbClr val="F1E2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9" name="Round Diagonal Corner Rectangle 8">
            <a:extLst>
              <a:ext uri="{FF2B5EF4-FFF2-40B4-BE49-F238E27FC236}">
                <a16:creationId xmlns:a16="http://schemas.microsoft.com/office/drawing/2014/main" id="{E0F20A7E-C360-1140-9F05-DFECFCDD96DC}"/>
              </a:ext>
            </a:extLst>
          </p:cNvPr>
          <p:cNvSpPr/>
          <p:nvPr userDrawn="1"/>
        </p:nvSpPr>
        <p:spPr>
          <a:xfrm>
            <a:off x="4920917" y="0"/>
            <a:ext cx="183138" cy="6350000"/>
          </a:xfrm>
          <a:prstGeom prst="round2DiagRect">
            <a:avLst/>
          </a:prstGeom>
          <a:solidFill>
            <a:srgbClr val="CC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405F7C-5114-C64B-9D39-ACB9E3736BA9}"/>
              </a:ext>
            </a:extLst>
          </p:cNvPr>
          <p:cNvSpPr>
            <a:spLocks noGrp="1"/>
          </p:cNvSpPr>
          <p:nvPr>
            <p:ph type="ctrTitle" hasCustomPrompt="1"/>
          </p:nvPr>
        </p:nvSpPr>
        <p:spPr>
          <a:xfrm>
            <a:off x="738125" y="1867012"/>
            <a:ext cx="3791576" cy="2387600"/>
          </a:xfrm>
        </p:spPr>
        <p:txBody>
          <a:bodyPr anchor="t">
            <a:normAutofit/>
          </a:bodyPr>
          <a:lstStyle>
            <a:lvl1pPr algn="l">
              <a:lnSpc>
                <a:spcPct val="100000"/>
              </a:lnSpc>
              <a:defRPr sz="4000">
                <a:solidFill>
                  <a:srgbClr val="2F082B"/>
                </a:solidFill>
              </a:defRPr>
            </a:lvl1pPr>
          </a:lstStyle>
          <a:p>
            <a:r>
              <a:rPr lang="en-US"/>
              <a:t>Title Page Click to Edit</a:t>
            </a:r>
          </a:p>
        </p:txBody>
      </p:sp>
      <p:sp>
        <p:nvSpPr>
          <p:cNvPr id="3" name="Subtitle 2">
            <a:extLst>
              <a:ext uri="{FF2B5EF4-FFF2-40B4-BE49-F238E27FC236}">
                <a16:creationId xmlns:a16="http://schemas.microsoft.com/office/drawing/2014/main" id="{7B47C7B3-4894-1B4F-85EE-64B5661E34A7}"/>
              </a:ext>
            </a:extLst>
          </p:cNvPr>
          <p:cNvSpPr>
            <a:spLocks noGrp="1"/>
          </p:cNvSpPr>
          <p:nvPr>
            <p:ph type="subTitle" idx="1"/>
          </p:nvPr>
        </p:nvSpPr>
        <p:spPr>
          <a:xfrm>
            <a:off x="738125" y="4482383"/>
            <a:ext cx="3791576" cy="1252383"/>
          </a:xfrm>
          <a:prstGeom prst="rect">
            <a:avLst/>
          </a:prstGeom>
        </p:spPr>
        <p:txBody>
          <a:bodyPr/>
          <a:lstStyle>
            <a:lvl1pPr marL="0" indent="0" algn="l">
              <a:lnSpc>
                <a:spcPct val="100000"/>
              </a:lnSpc>
              <a:buNone/>
              <a:defRPr sz="2400">
                <a:solidFill>
                  <a:srgbClr val="2F082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2" name="Picture 11">
            <a:extLst>
              <a:ext uri="{FF2B5EF4-FFF2-40B4-BE49-F238E27FC236}">
                <a16:creationId xmlns:a16="http://schemas.microsoft.com/office/drawing/2014/main" id="{77ACC01E-355A-3343-AAAD-C78519A51143}"/>
              </a:ext>
            </a:extLst>
          </p:cNvPr>
          <p:cNvPicPr>
            <a:picLocks noChangeAspect="1"/>
          </p:cNvPicPr>
          <p:nvPr userDrawn="1"/>
        </p:nvPicPr>
        <p:blipFill>
          <a:blip r:embed="rId2"/>
          <a:srcRect/>
          <a:stretch/>
        </p:blipFill>
        <p:spPr>
          <a:xfrm>
            <a:off x="726597" y="618242"/>
            <a:ext cx="3335749" cy="800579"/>
          </a:xfrm>
          <a:prstGeom prst="rect">
            <a:avLst/>
          </a:prstGeom>
        </p:spPr>
      </p:pic>
      <p:pic>
        <p:nvPicPr>
          <p:cNvPr id="14" name="Picture 13" descr="Logo: Generations United. Because we're stronger together.">
            <a:extLst>
              <a:ext uri="{FF2B5EF4-FFF2-40B4-BE49-F238E27FC236}">
                <a16:creationId xmlns:a16="http://schemas.microsoft.com/office/drawing/2014/main" id="{B824F970-6A37-0A45-AAD0-9724B7FDA728}"/>
              </a:ext>
            </a:extLst>
          </p:cNvPr>
          <p:cNvPicPr>
            <a:picLocks noChangeAspect="1"/>
          </p:cNvPicPr>
          <p:nvPr userDrawn="1"/>
        </p:nvPicPr>
        <p:blipFill>
          <a:blip r:embed="rId3"/>
          <a:stretch>
            <a:fillRect/>
          </a:stretch>
        </p:blipFill>
        <p:spPr>
          <a:xfrm>
            <a:off x="757897" y="6004054"/>
            <a:ext cx="1644623" cy="585897"/>
          </a:xfrm>
          <a:prstGeom prst="rect">
            <a:avLst/>
          </a:prstGeom>
        </p:spPr>
      </p:pic>
    </p:spTree>
    <p:extLst>
      <p:ext uri="{BB962C8B-B14F-4D97-AF65-F5344CB8AC3E}">
        <p14:creationId xmlns:p14="http://schemas.microsoft.com/office/powerpoint/2010/main" val="981542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3E4D20E-3528-CF48-8199-AA08E78EC04C}"/>
              </a:ext>
            </a:extLst>
          </p:cNvPr>
          <p:cNvSpPr>
            <a:spLocks noGrp="1"/>
          </p:cNvSpPr>
          <p:nvPr>
            <p:ph type="body" idx="1" hasCustomPrompt="1"/>
          </p:nvPr>
        </p:nvSpPr>
        <p:spPr>
          <a:xfrm>
            <a:off x="807720" y="1600201"/>
            <a:ext cx="10630535" cy="2645228"/>
          </a:xfrm>
          <a:prstGeom prst="rect">
            <a:avLst/>
          </a:prstGeom>
        </p:spPr>
        <p:txBody>
          <a:bodyPr anchor="t">
            <a:noAutofit/>
          </a:bodyPr>
          <a:lstStyle>
            <a:lvl1pPr marL="0" indent="0">
              <a:lnSpc>
                <a:spcPct val="100000"/>
              </a:lnSpc>
              <a:buNone/>
              <a:defRPr sz="32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Impactful quote. Lorem ipsum dolor sit </a:t>
            </a:r>
            <a:r>
              <a:rPr lang="en-US" err="1"/>
              <a:t>amet</a:t>
            </a:r>
            <a:r>
              <a:rPr lang="en-US"/>
              <a:t>, </a:t>
            </a:r>
            <a:r>
              <a:rPr lang="en-US" err="1"/>
              <a:t>consectur</a:t>
            </a:r>
            <a:r>
              <a:rPr lang="en-US"/>
              <a:t> </a:t>
            </a:r>
            <a:r>
              <a:rPr lang="en-US" err="1"/>
              <a:t>adipising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a:t>
            </a:r>
          </a:p>
        </p:txBody>
      </p:sp>
      <p:sp>
        <p:nvSpPr>
          <p:cNvPr id="10" name="TextBox 9">
            <a:extLst>
              <a:ext uri="{FF2B5EF4-FFF2-40B4-BE49-F238E27FC236}">
                <a16:creationId xmlns:a16="http://schemas.microsoft.com/office/drawing/2014/main" id="{652406D8-4183-F14B-8627-4BFCBFB63BE3}"/>
              </a:ext>
            </a:extLst>
          </p:cNvPr>
          <p:cNvSpPr txBox="1"/>
          <p:nvPr userDrawn="1"/>
        </p:nvSpPr>
        <p:spPr>
          <a:xfrm>
            <a:off x="156169" y="-85873"/>
            <a:ext cx="1878226" cy="3170099"/>
          </a:xfrm>
          <a:prstGeom prst="rect">
            <a:avLst/>
          </a:prstGeom>
          <a:noFill/>
        </p:spPr>
        <p:txBody>
          <a:bodyPr wrap="square" rtlCol="0">
            <a:spAutoFit/>
          </a:bodyPr>
          <a:lstStyle/>
          <a:p>
            <a:pPr algn="r"/>
            <a:r>
              <a:rPr lang="en-US" sz="20000" b="1">
                <a:solidFill>
                  <a:schemeClr val="accent1"/>
                </a:solidFill>
              </a:rPr>
              <a:t>“</a:t>
            </a:r>
          </a:p>
        </p:txBody>
      </p:sp>
      <p:sp>
        <p:nvSpPr>
          <p:cNvPr id="6" name="Text Placeholder 3">
            <a:extLst>
              <a:ext uri="{FF2B5EF4-FFF2-40B4-BE49-F238E27FC236}">
                <a16:creationId xmlns:a16="http://schemas.microsoft.com/office/drawing/2014/main" id="{6BD15EAB-24BB-9647-B10A-8635A6C810C6}"/>
              </a:ext>
            </a:extLst>
          </p:cNvPr>
          <p:cNvSpPr>
            <a:spLocks noGrp="1"/>
          </p:cNvSpPr>
          <p:nvPr>
            <p:ph type="body" sz="half" idx="2" hasCustomPrompt="1"/>
          </p:nvPr>
        </p:nvSpPr>
        <p:spPr>
          <a:xfrm>
            <a:off x="4605214" y="4889274"/>
            <a:ext cx="5157787" cy="288001"/>
          </a:xfrm>
          <a:prstGeom prst="rect">
            <a:avLst/>
          </a:prstGeom>
        </p:spPr>
        <p:txBody>
          <a:bodyPr/>
          <a:lstStyle>
            <a:lvl1pPr marL="0" indent="0" algn="r">
              <a:buNone/>
              <a:defRPr sz="2000" spc="300">
                <a:solidFill>
                  <a:schemeClr val="accent5"/>
                </a:solidFill>
                <a:latin typeface="+mj-lt"/>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FIRSTNAME LASTNAME</a:t>
            </a:r>
          </a:p>
        </p:txBody>
      </p:sp>
      <p:sp>
        <p:nvSpPr>
          <p:cNvPr id="7" name="Text Placeholder 3">
            <a:extLst>
              <a:ext uri="{FF2B5EF4-FFF2-40B4-BE49-F238E27FC236}">
                <a16:creationId xmlns:a16="http://schemas.microsoft.com/office/drawing/2014/main" id="{2F45A3C8-0734-DB41-9324-085820DAE0B4}"/>
              </a:ext>
            </a:extLst>
          </p:cNvPr>
          <p:cNvSpPr>
            <a:spLocks noGrp="1"/>
          </p:cNvSpPr>
          <p:nvPr>
            <p:ph type="body" sz="half" idx="13" hasCustomPrompt="1"/>
          </p:nvPr>
        </p:nvSpPr>
        <p:spPr>
          <a:xfrm>
            <a:off x="4605215" y="5337826"/>
            <a:ext cx="5159016" cy="288001"/>
          </a:xfrm>
          <a:prstGeom prst="rect">
            <a:avLst/>
          </a:prstGeom>
        </p:spPr>
        <p:txBody>
          <a:bodyPr/>
          <a:lstStyle>
            <a:lvl1pPr marL="0" indent="0" algn="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City or Title</a:t>
            </a:r>
          </a:p>
        </p:txBody>
      </p:sp>
      <p:sp>
        <p:nvSpPr>
          <p:cNvPr id="14" name="Picture Placeholder 13">
            <a:extLst>
              <a:ext uri="{FF2B5EF4-FFF2-40B4-BE49-F238E27FC236}">
                <a16:creationId xmlns:a16="http://schemas.microsoft.com/office/drawing/2014/main" id="{53B83DEA-8176-BA4D-8653-3D00B3F1C86A}"/>
              </a:ext>
            </a:extLst>
          </p:cNvPr>
          <p:cNvSpPr>
            <a:spLocks noGrp="1"/>
          </p:cNvSpPr>
          <p:nvPr>
            <p:ph type="pic" sz="quarter" idx="14"/>
          </p:nvPr>
        </p:nvSpPr>
        <p:spPr>
          <a:xfrm>
            <a:off x="10242265" y="4662238"/>
            <a:ext cx="1192213" cy="1190625"/>
          </a:xfrm>
          <a:prstGeom prst="ellipse">
            <a:avLst/>
          </a:prstGeom>
        </p:spPr>
        <p:txBody>
          <a:bodyPr/>
          <a:lstStyle/>
          <a:p>
            <a:endParaRPr lang="en-US"/>
          </a:p>
        </p:txBody>
      </p:sp>
    </p:spTree>
    <p:extLst>
      <p:ext uri="{BB962C8B-B14F-4D97-AF65-F5344CB8AC3E}">
        <p14:creationId xmlns:p14="http://schemas.microsoft.com/office/powerpoint/2010/main" val="590305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3E4D20E-3528-CF48-8199-AA08E78EC04C}"/>
              </a:ext>
            </a:extLst>
          </p:cNvPr>
          <p:cNvSpPr>
            <a:spLocks noGrp="1"/>
          </p:cNvSpPr>
          <p:nvPr>
            <p:ph type="body" idx="1" hasCustomPrompt="1"/>
          </p:nvPr>
        </p:nvSpPr>
        <p:spPr>
          <a:xfrm>
            <a:off x="807720" y="1600201"/>
            <a:ext cx="10630535" cy="2645228"/>
          </a:xfrm>
          <a:prstGeom prst="rect">
            <a:avLst/>
          </a:prstGeom>
        </p:spPr>
        <p:txBody>
          <a:bodyPr anchor="t">
            <a:noAutofit/>
          </a:bodyPr>
          <a:lstStyle>
            <a:lvl1pPr marL="0" indent="0">
              <a:lnSpc>
                <a:spcPct val="100000"/>
              </a:lnSpc>
              <a:buNone/>
              <a:defRPr sz="32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Impactful quote. Lorem ipsum dolor sit </a:t>
            </a:r>
            <a:r>
              <a:rPr lang="en-US" err="1"/>
              <a:t>amet</a:t>
            </a:r>
            <a:r>
              <a:rPr lang="en-US"/>
              <a:t>, </a:t>
            </a:r>
            <a:r>
              <a:rPr lang="en-US" err="1"/>
              <a:t>consectur</a:t>
            </a:r>
            <a:r>
              <a:rPr lang="en-US"/>
              <a:t> </a:t>
            </a:r>
            <a:r>
              <a:rPr lang="en-US" err="1"/>
              <a:t>adipising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a:t>
            </a:r>
          </a:p>
        </p:txBody>
      </p:sp>
      <p:sp>
        <p:nvSpPr>
          <p:cNvPr id="10" name="TextBox 9">
            <a:extLst>
              <a:ext uri="{FF2B5EF4-FFF2-40B4-BE49-F238E27FC236}">
                <a16:creationId xmlns:a16="http://schemas.microsoft.com/office/drawing/2014/main" id="{652406D8-4183-F14B-8627-4BFCBFB63BE3}"/>
              </a:ext>
            </a:extLst>
          </p:cNvPr>
          <p:cNvSpPr txBox="1"/>
          <p:nvPr userDrawn="1"/>
        </p:nvSpPr>
        <p:spPr>
          <a:xfrm>
            <a:off x="156169" y="-85873"/>
            <a:ext cx="1878226" cy="3170099"/>
          </a:xfrm>
          <a:prstGeom prst="rect">
            <a:avLst/>
          </a:prstGeom>
          <a:noFill/>
        </p:spPr>
        <p:txBody>
          <a:bodyPr wrap="square" rtlCol="0">
            <a:spAutoFit/>
          </a:bodyPr>
          <a:lstStyle/>
          <a:p>
            <a:pPr algn="r"/>
            <a:r>
              <a:rPr lang="en-US" sz="20000" b="1">
                <a:solidFill>
                  <a:schemeClr val="accent4"/>
                </a:solidFill>
              </a:rPr>
              <a:t>“</a:t>
            </a:r>
          </a:p>
        </p:txBody>
      </p:sp>
      <p:sp>
        <p:nvSpPr>
          <p:cNvPr id="6" name="Text Placeholder 3">
            <a:extLst>
              <a:ext uri="{FF2B5EF4-FFF2-40B4-BE49-F238E27FC236}">
                <a16:creationId xmlns:a16="http://schemas.microsoft.com/office/drawing/2014/main" id="{6BD15EAB-24BB-9647-B10A-8635A6C810C6}"/>
              </a:ext>
            </a:extLst>
          </p:cNvPr>
          <p:cNvSpPr>
            <a:spLocks noGrp="1"/>
          </p:cNvSpPr>
          <p:nvPr>
            <p:ph type="body" sz="half" idx="2" hasCustomPrompt="1"/>
          </p:nvPr>
        </p:nvSpPr>
        <p:spPr>
          <a:xfrm>
            <a:off x="4605214" y="4889274"/>
            <a:ext cx="5157787" cy="288001"/>
          </a:xfrm>
          <a:prstGeom prst="rect">
            <a:avLst/>
          </a:prstGeom>
        </p:spPr>
        <p:txBody>
          <a:bodyPr/>
          <a:lstStyle>
            <a:lvl1pPr marL="0" indent="0" algn="r">
              <a:buNone/>
              <a:defRPr sz="2000" spc="300">
                <a:solidFill>
                  <a:schemeClr val="accent4"/>
                </a:solidFill>
                <a:latin typeface="+mj-lt"/>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FIRSTNAME LASTNAME</a:t>
            </a:r>
          </a:p>
        </p:txBody>
      </p:sp>
      <p:sp>
        <p:nvSpPr>
          <p:cNvPr id="7" name="Text Placeholder 3">
            <a:extLst>
              <a:ext uri="{FF2B5EF4-FFF2-40B4-BE49-F238E27FC236}">
                <a16:creationId xmlns:a16="http://schemas.microsoft.com/office/drawing/2014/main" id="{2F45A3C8-0734-DB41-9324-085820DAE0B4}"/>
              </a:ext>
            </a:extLst>
          </p:cNvPr>
          <p:cNvSpPr>
            <a:spLocks noGrp="1"/>
          </p:cNvSpPr>
          <p:nvPr>
            <p:ph type="body" sz="half" idx="13" hasCustomPrompt="1"/>
          </p:nvPr>
        </p:nvSpPr>
        <p:spPr>
          <a:xfrm>
            <a:off x="4605215" y="5337826"/>
            <a:ext cx="5159016" cy="288001"/>
          </a:xfrm>
          <a:prstGeom prst="rect">
            <a:avLst/>
          </a:prstGeom>
        </p:spPr>
        <p:txBody>
          <a:bodyPr/>
          <a:lstStyle>
            <a:lvl1pPr marL="0" indent="0" algn="r">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City or Title</a:t>
            </a:r>
          </a:p>
        </p:txBody>
      </p:sp>
      <p:sp>
        <p:nvSpPr>
          <p:cNvPr id="14" name="Picture Placeholder 13">
            <a:extLst>
              <a:ext uri="{FF2B5EF4-FFF2-40B4-BE49-F238E27FC236}">
                <a16:creationId xmlns:a16="http://schemas.microsoft.com/office/drawing/2014/main" id="{53B83DEA-8176-BA4D-8653-3D00B3F1C86A}"/>
              </a:ext>
            </a:extLst>
          </p:cNvPr>
          <p:cNvSpPr>
            <a:spLocks noGrp="1"/>
          </p:cNvSpPr>
          <p:nvPr>
            <p:ph type="pic" sz="quarter" idx="14"/>
          </p:nvPr>
        </p:nvSpPr>
        <p:spPr>
          <a:xfrm>
            <a:off x="10242265" y="4662238"/>
            <a:ext cx="1192213" cy="1190625"/>
          </a:xfrm>
          <a:prstGeom prst="ellipse">
            <a:avLst/>
          </a:prstGeom>
        </p:spPr>
        <p:txBody>
          <a:bodyPr/>
          <a:lstStyle/>
          <a:p>
            <a:endParaRPr lang="en-US"/>
          </a:p>
        </p:txBody>
      </p:sp>
    </p:spTree>
    <p:extLst>
      <p:ext uri="{BB962C8B-B14F-4D97-AF65-F5344CB8AC3E}">
        <p14:creationId xmlns:p14="http://schemas.microsoft.com/office/powerpoint/2010/main" val="1710510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1.xml"/><Relationship Id="rId1" Type="http://schemas.openxmlformats.org/officeDocument/2006/relationships/slideLayout" Target="../slideLayouts/slideLayout20.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B7C18E-38FD-8D4B-9F44-B2D77CB60B04}"/>
              </a:ext>
            </a:extLst>
          </p:cNvPr>
          <p:cNvSpPr/>
          <p:nvPr userDrawn="1"/>
        </p:nvSpPr>
        <p:spPr>
          <a:xfrm>
            <a:off x="0" y="5949863"/>
            <a:ext cx="12192000" cy="908137"/>
          </a:xfrm>
          <a:prstGeom prst="rect">
            <a:avLst/>
          </a:prstGeom>
          <a:solidFill>
            <a:srgbClr val="F1E2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9330E7BC-432C-3A44-B240-E41E5FA8C429}"/>
              </a:ext>
            </a:extLst>
          </p:cNvPr>
          <p:cNvSpPr>
            <a:spLocks noGrp="1"/>
          </p:cNvSpPr>
          <p:nvPr>
            <p:ph type="title"/>
          </p:nvPr>
        </p:nvSpPr>
        <p:spPr>
          <a:xfrm>
            <a:off x="838200" y="601579"/>
            <a:ext cx="10515600" cy="1089109"/>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632C160A-72C4-DB4B-88B1-CB4D0485E19F}"/>
              </a:ext>
            </a:extLst>
          </p:cNvPr>
          <p:cNvSpPr>
            <a:spLocks noGrp="1"/>
          </p:cNvSpPr>
          <p:nvPr>
            <p:ph type="body" idx="1"/>
          </p:nvPr>
        </p:nvSpPr>
        <p:spPr>
          <a:xfrm>
            <a:off x="838200" y="2911642"/>
            <a:ext cx="10515600" cy="25290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Logo: Grandfamilies &amp; Kinship Support Network. A Nation Technical Assisstance Center">
            <a:extLst>
              <a:ext uri="{FF2B5EF4-FFF2-40B4-BE49-F238E27FC236}">
                <a16:creationId xmlns:a16="http://schemas.microsoft.com/office/drawing/2014/main" id="{8100C0C8-293C-1143-B04E-DCF2F2A3BD86}"/>
              </a:ext>
            </a:extLst>
          </p:cNvPr>
          <p:cNvPicPr>
            <a:picLocks noChangeAspect="1"/>
          </p:cNvPicPr>
          <p:nvPr userDrawn="1"/>
        </p:nvPicPr>
        <p:blipFill>
          <a:blip r:embed="rId9"/>
          <a:stretch>
            <a:fillRect/>
          </a:stretch>
        </p:blipFill>
        <p:spPr>
          <a:xfrm>
            <a:off x="3057984" y="6194830"/>
            <a:ext cx="1940736" cy="465777"/>
          </a:xfrm>
          <a:prstGeom prst="rect">
            <a:avLst/>
          </a:prstGeom>
        </p:spPr>
      </p:pic>
      <p:pic>
        <p:nvPicPr>
          <p:cNvPr id="14" name="Picture 13" descr="Logo: Generations United. Because we're stronger together.">
            <a:extLst>
              <a:ext uri="{FF2B5EF4-FFF2-40B4-BE49-F238E27FC236}">
                <a16:creationId xmlns:a16="http://schemas.microsoft.com/office/drawing/2014/main" id="{A6A06E60-6A04-DC4F-BBE0-BA18A7687F42}"/>
              </a:ext>
            </a:extLst>
          </p:cNvPr>
          <p:cNvPicPr>
            <a:picLocks noChangeAspect="1"/>
          </p:cNvPicPr>
          <p:nvPr userDrawn="1"/>
        </p:nvPicPr>
        <p:blipFill>
          <a:blip r:embed="rId10"/>
          <a:stretch>
            <a:fillRect/>
          </a:stretch>
        </p:blipFill>
        <p:spPr>
          <a:xfrm>
            <a:off x="1544744" y="6196782"/>
            <a:ext cx="1281754" cy="456625"/>
          </a:xfrm>
          <a:prstGeom prst="rect">
            <a:avLst/>
          </a:prstGeom>
        </p:spPr>
      </p:pic>
      <p:sp>
        <p:nvSpPr>
          <p:cNvPr id="15" name="Oval 14">
            <a:extLst>
              <a:ext uri="{FF2B5EF4-FFF2-40B4-BE49-F238E27FC236}">
                <a16:creationId xmlns:a16="http://schemas.microsoft.com/office/drawing/2014/main" id="{EFFF48A1-756E-B748-B6A7-FA5CC1ADF94F}"/>
              </a:ext>
            </a:extLst>
          </p:cNvPr>
          <p:cNvSpPr/>
          <p:nvPr userDrawn="1"/>
        </p:nvSpPr>
        <p:spPr>
          <a:xfrm>
            <a:off x="798339" y="6220604"/>
            <a:ext cx="463259" cy="463259"/>
          </a:xfrm>
          <a:prstGeom prst="ellipse">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Slide Number Placeholder 7">
            <a:extLst>
              <a:ext uri="{FF2B5EF4-FFF2-40B4-BE49-F238E27FC236}">
                <a16:creationId xmlns:a16="http://schemas.microsoft.com/office/drawing/2014/main" id="{E42534CF-AC38-104C-B34E-7B96C0C8E977}"/>
              </a:ext>
            </a:extLst>
          </p:cNvPr>
          <p:cNvSpPr>
            <a:spLocks noGrp="1"/>
          </p:cNvSpPr>
          <p:nvPr>
            <p:ph type="sldNum" sz="quarter" idx="4"/>
          </p:nvPr>
        </p:nvSpPr>
        <p:spPr>
          <a:xfrm>
            <a:off x="798338" y="6270869"/>
            <a:ext cx="463260" cy="365125"/>
          </a:xfrm>
          <a:prstGeom prst="rect">
            <a:avLst/>
          </a:prstGeom>
        </p:spPr>
        <p:txBody>
          <a:bodyPr vert="horz" lIns="91440" tIns="45720" rIns="91440" bIns="45720" rtlCol="0" anchor="ctr"/>
          <a:lstStyle>
            <a:lvl1pPr algn="ctr">
              <a:defRPr sz="1200">
                <a:solidFill>
                  <a:schemeClr val="bg1"/>
                </a:solidFill>
              </a:defRPr>
            </a:lvl1pPr>
          </a:lstStyle>
          <a:p>
            <a:fld id="{A7B8A0EF-CE87-AF42-9969-68B25532AF96}" type="slidenum">
              <a:rPr lang="en-US" smtClean="0"/>
              <a:pPr/>
              <a:t>‹#›</a:t>
            </a:fld>
            <a:endParaRPr lang="en-US"/>
          </a:p>
        </p:txBody>
      </p:sp>
    </p:spTree>
    <p:extLst>
      <p:ext uri="{BB962C8B-B14F-4D97-AF65-F5344CB8AC3E}">
        <p14:creationId xmlns:p14="http://schemas.microsoft.com/office/powerpoint/2010/main" val="575348033"/>
      </p:ext>
    </p:extLst>
  </p:cSld>
  <p:clrMap bg1="lt1" tx1="dk1" bg2="lt2" tx2="dk2" accent1="accent1" accent2="accent2" accent3="accent3" accent4="accent4" accent5="accent5" accent6="accent6" hlink="hlink" folHlink="folHlink"/>
  <p:sldLayoutIdLst>
    <p:sldLayoutId id="2147483701" r:id="rId1"/>
    <p:sldLayoutId id="2147483707" r:id="rId2"/>
    <p:sldLayoutId id="2147483664" r:id="rId3"/>
    <p:sldLayoutId id="2147483687" r:id="rId4"/>
    <p:sldLayoutId id="2147483786" r:id="rId5"/>
    <p:sldLayoutId id="2147483922" r:id="rId6"/>
    <p:sldLayoutId id="2147483923" r:id="rId7"/>
  </p:sldLayoutIdLst>
  <p:hf sldNum="0" hdr="0" ftr="0" dt="0"/>
  <p:txStyles>
    <p:titleStyle>
      <a:lvl1pPr algn="l" defTabSz="914400" rtl="0" eaLnBrk="1" latinLnBrk="0" hangingPunct="1">
        <a:lnSpc>
          <a:spcPct val="90000"/>
        </a:lnSpc>
        <a:spcBef>
          <a:spcPct val="0"/>
        </a:spcBef>
        <a:buNone/>
        <a:defRPr sz="4000" kern="1200">
          <a:solidFill>
            <a:schemeClr val="accent5"/>
          </a:solidFill>
          <a:latin typeface="+mj-lt"/>
          <a:ea typeface="+mj-ea"/>
          <a:cs typeface="+mj-cs"/>
        </a:defRPr>
      </a:lvl1pPr>
    </p:titleStyle>
    <p:bodyStyle>
      <a:lvl1pPr marL="0" indent="0" algn="l" defTabSz="914400" rtl="0" eaLnBrk="1" latinLnBrk="0" hangingPunct="1">
        <a:lnSpc>
          <a:spcPct val="90000"/>
        </a:lnSpc>
        <a:spcBef>
          <a:spcPts val="1000"/>
        </a:spcBef>
        <a:buClr>
          <a:schemeClr val="accent3"/>
        </a:buClr>
        <a:buFont typeface="Wingdings" pitchFamily="2" charset="2"/>
        <a:buNone/>
        <a:defRPr sz="2400" b="1" kern="1200">
          <a:solidFill>
            <a:schemeClr val="accent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30E7BC-432C-3A44-B240-E41E5FA8C4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202002022"/>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4" r:id="rId6"/>
  </p:sldLayoutIdLst>
  <p:hf sldNum="0" hdr="0" ftr="0" dt="0"/>
  <p:txStyles>
    <p:titleStyle>
      <a:lvl1pPr algn="l" defTabSz="914400" rtl="0" eaLnBrk="1" latinLnBrk="0" hangingPunct="1">
        <a:lnSpc>
          <a:spcPct val="90000"/>
        </a:lnSpc>
        <a:spcBef>
          <a:spcPct val="0"/>
        </a:spcBef>
        <a:buNone/>
        <a:defRPr sz="4000" kern="1200">
          <a:solidFill>
            <a:schemeClr val="accent5"/>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3"/>
        </a:buClr>
        <a:buFont typeface="Wingdings" pitchFamily="2" charset="2"/>
        <a:buChar char="§"/>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B7C18E-38FD-8D4B-9F44-B2D77CB60B04}"/>
              </a:ext>
            </a:extLst>
          </p:cNvPr>
          <p:cNvSpPr/>
          <p:nvPr userDrawn="1"/>
        </p:nvSpPr>
        <p:spPr>
          <a:xfrm>
            <a:off x="0" y="5949863"/>
            <a:ext cx="12192000" cy="908137"/>
          </a:xfrm>
          <a:prstGeom prst="rect">
            <a:avLst/>
          </a:prstGeom>
          <a:solidFill>
            <a:srgbClr val="F1E2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9330E7BC-432C-3A44-B240-E41E5FA8C429}"/>
              </a:ext>
            </a:extLst>
          </p:cNvPr>
          <p:cNvSpPr>
            <a:spLocks noGrp="1"/>
          </p:cNvSpPr>
          <p:nvPr>
            <p:ph type="title"/>
          </p:nvPr>
        </p:nvSpPr>
        <p:spPr>
          <a:xfrm>
            <a:off x="838200" y="601579"/>
            <a:ext cx="10515600" cy="1089109"/>
          </a:xfrm>
          <a:prstGeom prst="rect">
            <a:avLst/>
          </a:prstGeom>
        </p:spPr>
        <p:txBody>
          <a:bodyPr vert="horz" lIns="91440" tIns="45720" rIns="91440" bIns="45720" rtlCol="0" anchor="t">
            <a:normAutofit/>
          </a:bodyPr>
          <a:lstStyle/>
          <a:p>
            <a:endParaRPr lang="en-US"/>
          </a:p>
        </p:txBody>
      </p:sp>
      <p:sp>
        <p:nvSpPr>
          <p:cNvPr id="3" name="Text Placeholder 2">
            <a:extLst>
              <a:ext uri="{FF2B5EF4-FFF2-40B4-BE49-F238E27FC236}">
                <a16:creationId xmlns:a16="http://schemas.microsoft.com/office/drawing/2014/main" id="{632C160A-72C4-DB4B-88B1-CB4D0485E19F}"/>
              </a:ext>
            </a:extLst>
          </p:cNvPr>
          <p:cNvSpPr>
            <a:spLocks noGrp="1"/>
          </p:cNvSpPr>
          <p:nvPr>
            <p:ph type="body" idx="1"/>
          </p:nvPr>
        </p:nvSpPr>
        <p:spPr>
          <a:xfrm>
            <a:off x="838200" y="2911642"/>
            <a:ext cx="10515600" cy="25290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Logo: Grandfamilies &amp; Kinship Support Network. A Nation Technical Assisstance Center">
            <a:extLst>
              <a:ext uri="{FF2B5EF4-FFF2-40B4-BE49-F238E27FC236}">
                <a16:creationId xmlns:a16="http://schemas.microsoft.com/office/drawing/2014/main" id="{8100C0C8-293C-1143-B04E-DCF2F2A3BD86}"/>
              </a:ext>
            </a:extLst>
          </p:cNvPr>
          <p:cNvPicPr>
            <a:picLocks noChangeAspect="1"/>
          </p:cNvPicPr>
          <p:nvPr userDrawn="1"/>
        </p:nvPicPr>
        <p:blipFill>
          <a:blip r:embed="rId8"/>
          <a:stretch>
            <a:fillRect/>
          </a:stretch>
        </p:blipFill>
        <p:spPr>
          <a:xfrm>
            <a:off x="3057984" y="6194830"/>
            <a:ext cx="1940736" cy="465777"/>
          </a:xfrm>
          <a:prstGeom prst="rect">
            <a:avLst/>
          </a:prstGeom>
        </p:spPr>
      </p:pic>
      <p:pic>
        <p:nvPicPr>
          <p:cNvPr id="14" name="Picture 13" descr="Logo: Generations United. Because we're stronger together.">
            <a:extLst>
              <a:ext uri="{FF2B5EF4-FFF2-40B4-BE49-F238E27FC236}">
                <a16:creationId xmlns:a16="http://schemas.microsoft.com/office/drawing/2014/main" id="{A6A06E60-6A04-DC4F-BBE0-BA18A7687F42}"/>
              </a:ext>
            </a:extLst>
          </p:cNvPr>
          <p:cNvPicPr>
            <a:picLocks noChangeAspect="1"/>
          </p:cNvPicPr>
          <p:nvPr userDrawn="1"/>
        </p:nvPicPr>
        <p:blipFill>
          <a:blip r:embed="rId9"/>
          <a:stretch>
            <a:fillRect/>
          </a:stretch>
        </p:blipFill>
        <p:spPr>
          <a:xfrm>
            <a:off x="1544744" y="6196782"/>
            <a:ext cx="1281754" cy="456625"/>
          </a:xfrm>
          <a:prstGeom prst="rect">
            <a:avLst/>
          </a:prstGeom>
        </p:spPr>
      </p:pic>
      <p:sp>
        <p:nvSpPr>
          <p:cNvPr id="15" name="Oval 14">
            <a:extLst>
              <a:ext uri="{FF2B5EF4-FFF2-40B4-BE49-F238E27FC236}">
                <a16:creationId xmlns:a16="http://schemas.microsoft.com/office/drawing/2014/main" id="{EFFF48A1-756E-B748-B6A7-FA5CC1ADF94F}"/>
              </a:ext>
            </a:extLst>
          </p:cNvPr>
          <p:cNvSpPr/>
          <p:nvPr userDrawn="1"/>
        </p:nvSpPr>
        <p:spPr>
          <a:xfrm>
            <a:off x="798339" y="6220604"/>
            <a:ext cx="463259" cy="463259"/>
          </a:xfrm>
          <a:prstGeom prst="ellipse">
            <a:avLst/>
          </a:prstGeom>
          <a:solidFill>
            <a:srgbClr val="54184F"/>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Slide Number Placeholder 7">
            <a:extLst>
              <a:ext uri="{FF2B5EF4-FFF2-40B4-BE49-F238E27FC236}">
                <a16:creationId xmlns:a16="http://schemas.microsoft.com/office/drawing/2014/main" id="{E42534CF-AC38-104C-B34E-7B96C0C8E977}"/>
              </a:ext>
            </a:extLst>
          </p:cNvPr>
          <p:cNvSpPr>
            <a:spLocks noGrp="1"/>
          </p:cNvSpPr>
          <p:nvPr>
            <p:ph type="sldNum" sz="quarter" idx="4"/>
          </p:nvPr>
        </p:nvSpPr>
        <p:spPr>
          <a:xfrm>
            <a:off x="798338" y="6270869"/>
            <a:ext cx="463260" cy="365125"/>
          </a:xfrm>
          <a:prstGeom prst="rect">
            <a:avLst/>
          </a:prstGeom>
        </p:spPr>
        <p:txBody>
          <a:bodyPr vert="horz" lIns="91440" tIns="45720" rIns="91440" bIns="45720" rtlCol="0" anchor="ctr"/>
          <a:lstStyle>
            <a:lvl1pPr algn="ctr">
              <a:defRPr sz="1200">
                <a:solidFill>
                  <a:schemeClr val="bg1"/>
                </a:solidFill>
              </a:defRPr>
            </a:lvl1pPr>
          </a:lstStyle>
          <a:p>
            <a:fld id="{A7B8A0EF-CE87-AF42-9969-68B25532AF96}" type="slidenum">
              <a:rPr lang="en-US" smtClean="0"/>
              <a:pPr/>
              <a:t>‹#›</a:t>
            </a:fld>
            <a:endParaRPr lang="en-US"/>
          </a:p>
        </p:txBody>
      </p:sp>
    </p:spTree>
    <p:extLst>
      <p:ext uri="{BB962C8B-B14F-4D97-AF65-F5344CB8AC3E}">
        <p14:creationId xmlns:p14="http://schemas.microsoft.com/office/powerpoint/2010/main" val="283023070"/>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2" r:id="rId4"/>
    <p:sldLayoutId id="2147483852" r:id="rId5"/>
    <p:sldLayoutId id="2147483853" r:id="rId6"/>
  </p:sldLayoutIdLst>
  <p:hf sldNum="0" hdr="0" ftr="0" dt="0"/>
  <p:txStyles>
    <p:titleStyle>
      <a:lvl1pPr algn="l" defTabSz="914400" rtl="0" eaLnBrk="1" latinLnBrk="0" hangingPunct="1">
        <a:lnSpc>
          <a:spcPct val="90000"/>
        </a:lnSpc>
        <a:spcBef>
          <a:spcPct val="0"/>
        </a:spcBef>
        <a:buNone/>
        <a:defRPr sz="4000" kern="1200">
          <a:solidFill>
            <a:schemeClr val="accent5"/>
          </a:solidFill>
          <a:latin typeface="+mj-lt"/>
          <a:ea typeface="+mj-ea"/>
          <a:cs typeface="+mj-cs"/>
        </a:defRPr>
      </a:lvl1pPr>
    </p:titleStyle>
    <p:bodyStyle>
      <a:lvl1pPr marL="0" indent="0" algn="l" defTabSz="914400" rtl="0" eaLnBrk="1" latinLnBrk="0" hangingPunct="1">
        <a:lnSpc>
          <a:spcPct val="90000"/>
        </a:lnSpc>
        <a:spcBef>
          <a:spcPts val="1000"/>
        </a:spcBef>
        <a:buClr>
          <a:schemeClr val="accent3"/>
        </a:buClr>
        <a:buFont typeface="Wingdings" pitchFamily="2" charset="2"/>
        <a:buNone/>
        <a:defRPr sz="2400" b="1" kern="1200">
          <a:solidFill>
            <a:schemeClr val="accent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30E7BC-432C-3A44-B240-E41E5FA8C4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417878269"/>
      </p:ext>
    </p:extLst>
  </p:cSld>
  <p:clrMap bg1="lt1" tx1="dk1" bg2="lt2" tx2="dk2" accent1="accent1" accent2="accent2" accent3="accent3" accent4="accent4" accent5="accent5" accent6="accent6" hlink="hlink" folHlink="folHlink"/>
  <p:sldLayoutIdLst>
    <p:sldLayoutId id="2147483842" r:id="rId1"/>
    <p:sldLayoutId id="2147483847" r:id="rId2"/>
  </p:sldLayoutIdLst>
  <p:hf hdr="0" dt="0"/>
  <p:txStyles>
    <p:titleStyle>
      <a:lvl1pPr algn="l" defTabSz="914400" rtl="0" eaLnBrk="1" latinLnBrk="0" hangingPunct="1">
        <a:lnSpc>
          <a:spcPct val="90000"/>
        </a:lnSpc>
        <a:spcBef>
          <a:spcPct val="0"/>
        </a:spcBef>
        <a:buNone/>
        <a:defRPr sz="4400" kern="1200">
          <a:solidFill>
            <a:schemeClr val="accent5"/>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B7C18E-38FD-8D4B-9F44-B2D77CB60B04}"/>
              </a:ext>
            </a:extLst>
          </p:cNvPr>
          <p:cNvSpPr/>
          <p:nvPr userDrawn="1"/>
        </p:nvSpPr>
        <p:spPr>
          <a:xfrm>
            <a:off x="0" y="5949863"/>
            <a:ext cx="12192000" cy="90813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9330E7BC-432C-3A44-B240-E41E5FA8C429}"/>
              </a:ext>
            </a:extLst>
          </p:cNvPr>
          <p:cNvSpPr>
            <a:spLocks noGrp="1"/>
          </p:cNvSpPr>
          <p:nvPr>
            <p:ph type="title"/>
          </p:nvPr>
        </p:nvSpPr>
        <p:spPr>
          <a:xfrm>
            <a:off x="838200" y="601579"/>
            <a:ext cx="10515600" cy="1089109"/>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632C160A-72C4-DB4B-88B1-CB4D0485E19F}"/>
              </a:ext>
            </a:extLst>
          </p:cNvPr>
          <p:cNvSpPr>
            <a:spLocks noGrp="1"/>
          </p:cNvSpPr>
          <p:nvPr>
            <p:ph type="body" idx="1"/>
          </p:nvPr>
        </p:nvSpPr>
        <p:spPr>
          <a:xfrm>
            <a:off x="838200" y="2911642"/>
            <a:ext cx="10515600" cy="25290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Logo for the Grandfamilies &amp; Kinship Support Network: A National Technical Assistance Center">
            <a:extLst>
              <a:ext uri="{FF2B5EF4-FFF2-40B4-BE49-F238E27FC236}">
                <a16:creationId xmlns:a16="http://schemas.microsoft.com/office/drawing/2014/main" id="{8100C0C8-293C-1143-B04E-DCF2F2A3BD86}"/>
              </a:ext>
            </a:extLst>
          </p:cNvPr>
          <p:cNvPicPr>
            <a:picLocks noChangeAspect="1"/>
          </p:cNvPicPr>
          <p:nvPr userDrawn="1"/>
        </p:nvPicPr>
        <p:blipFill>
          <a:blip r:embed="rId5"/>
          <a:stretch>
            <a:fillRect/>
          </a:stretch>
        </p:blipFill>
        <p:spPr>
          <a:xfrm>
            <a:off x="3057984" y="6194830"/>
            <a:ext cx="1940736" cy="465777"/>
          </a:xfrm>
          <a:prstGeom prst="rect">
            <a:avLst/>
          </a:prstGeom>
        </p:spPr>
      </p:pic>
      <p:pic>
        <p:nvPicPr>
          <p:cNvPr id="14" name="Picture 13" descr="Logo: Generations United. Because we're stronger together.">
            <a:extLst>
              <a:ext uri="{FF2B5EF4-FFF2-40B4-BE49-F238E27FC236}">
                <a16:creationId xmlns:a16="http://schemas.microsoft.com/office/drawing/2014/main" id="{A6A06E60-6A04-DC4F-BBE0-BA18A7687F42}"/>
              </a:ext>
            </a:extLst>
          </p:cNvPr>
          <p:cNvPicPr>
            <a:picLocks noChangeAspect="1"/>
          </p:cNvPicPr>
          <p:nvPr userDrawn="1"/>
        </p:nvPicPr>
        <p:blipFill>
          <a:blip r:embed="rId6"/>
          <a:stretch>
            <a:fillRect/>
          </a:stretch>
        </p:blipFill>
        <p:spPr>
          <a:xfrm>
            <a:off x="1544744" y="6196782"/>
            <a:ext cx="1281754" cy="456625"/>
          </a:xfrm>
          <a:prstGeom prst="rect">
            <a:avLst/>
          </a:prstGeom>
        </p:spPr>
      </p:pic>
      <p:sp>
        <p:nvSpPr>
          <p:cNvPr id="15" name="Oval 14">
            <a:extLst>
              <a:ext uri="{FF2B5EF4-FFF2-40B4-BE49-F238E27FC236}">
                <a16:creationId xmlns:a16="http://schemas.microsoft.com/office/drawing/2014/main" id="{EFFF48A1-756E-B748-B6A7-FA5CC1ADF94F}"/>
              </a:ext>
            </a:extLst>
          </p:cNvPr>
          <p:cNvSpPr/>
          <p:nvPr userDrawn="1"/>
        </p:nvSpPr>
        <p:spPr>
          <a:xfrm>
            <a:off x="798339" y="6220604"/>
            <a:ext cx="463259" cy="463259"/>
          </a:xfrm>
          <a:prstGeom prst="ellipse">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Slide Number Placeholder 7">
            <a:extLst>
              <a:ext uri="{FF2B5EF4-FFF2-40B4-BE49-F238E27FC236}">
                <a16:creationId xmlns:a16="http://schemas.microsoft.com/office/drawing/2014/main" id="{E42534CF-AC38-104C-B34E-7B96C0C8E977}"/>
              </a:ext>
            </a:extLst>
          </p:cNvPr>
          <p:cNvSpPr>
            <a:spLocks noGrp="1"/>
          </p:cNvSpPr>
          <p:nvPr>
            <p:ph type="sldNum" sz="quarter" idx="4"/>
          </p:nvPr>
        </p:nvSpPr>
        <p:spPr>
          <a:xfrm>
            <a:off x="798338" y="6270869"/>
            <a:ext cx="463260" cy="365125"/>
          </a:xfrm>
          <a:prstGeom prst="rect">
            <a:avLst/>
          </a:prstGeom>
        </p:spPr>
        <p:txBody>
          <a:bodyPr vert="horz" lIns="91440" tIns="45720" rIns="91440" bIns="45720" rtlCol="0" anchor="ctr"/>
          <a:lstStyle>
            <a:lvl1pPr algn="ctr">
              <a:defRPr sz="1200">
                <a:solidFill>
                  <a:schemeClr val="bg1"/>
                </a:solidFill>
              </a:defRPr>
            </a:lvl1pPr>
          </a:lstStyle>
          <a:p>
            <a:fld id="{A7B8A0EF-CE87-AF42-9969-68B25532AF96}" type="slidenum">
              <a:rPr lang="en-US" smtClean="0"/>
              <a:pPr/>
              <a:t>‹#›</a:t>
            </a:fld>
            <a:endParaRPr lang="en-US"/>
          </a:p>
        </p:txBody>
      </p:sp>
    </p:spTree>
    <p:extLst>
      <p:ext uri="{BB962C8B-B14F-4D97-AF65-F5344CB8AC3E}">
        <p14:creationId xmlns:p14="http://schemas.microsoft.com/office/powerpoint/2010/main" val="3026509026"/>
      </p:ext>
    </p:extLst>
  </p:cSld>
  <p:clrMap bg1="lt1" tx1="dk1" bg2="lt2" tx2="dk2" accent1="accent1" accent2="accent2" accent3="accent3" accent4="accent4" accent5="accent5" accent6="accent6" hlink="hlink" folHlink="folHlink"/>
  <p:sldLayoutIdLst>
    <p:sldLayoutId id="2147483856" r:id="rId1"/>
    <p:sldLayoutId id="2147483858" r:id="rId2"/>
    <p:sldLayoutId id="2147483899" r:id="rId3"/>
  </p:sldLayoutIdLst>
  <p:hf hdr="0" dt="0"/>
  <p:txStyles>
    <p:titleStyle>
      <a:lvl1pPr algn="l" defTabSz="914400" rtl="0" eaLnBrk="1" latinLnBrk="0" hangingPunct="1">
        <a:lnSpc>
          <a:spcPct val="100000"/>
        </a:lnSpc>
        <a:spcBef>
          <a:spcPct val="0"/>
        </a:spcBef>
        <a:buNone/>
        <a:defRPr sz="4000" kern="1200">
          <a:solidFill>
            <a:srgbClr val="2F082B"/>
          </a:solidFill>
          <a:latin typeface="+mj-lt"/>
          <a:ea typeface="+mj-ea"/>
          <a:cs typeface="+mj-cs"/>
        </a:defRPr>
      </a:lvl1pPr>
    </p:titleStyle>
    <p:bodyStyle>
      <a:lvl1pPr marL="0" indent="0" algn="l" defTabSz="914400" rtl="0" eaLnBrk="1" latinLnBrk="0" hangingPunct="1">
        <a:lnSpc>
          <a:spcPct val="100000"/>
        </a:lnSpc>
        <a:spcBef>
          <a:spcPts val="1000"/>
        </a:spcBef>
        <a:buClr>
          <a:schemeClr val="accent3"/>
        </a:buClr>
        <a:buFont typeface="Wingdings" pitchFamily="2" charset="2"/>
        <a:buNone/>
        <a:defRPr sz="2400" b="1" kern="1200">
          <a:solidFill>
            <a:srgbClr val="2F082B"/>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rgbClr val="2F082B"/>
          </a:solidFill>
          <a:latin typeface="+mn-lt"/>
          <a:ea typeface="+mn-ea"/>
          <a:cs typeface="+mn-cs"/>
        </a:defRPr>
      </a:lvl2pPr>
      <a:lvl3pPr marL="1143000" indent="-228600" algn="l" defTabSz="914400" rtl="0" eaLnBrk="1" latinLnBrk="0" hangingPunct="1">
        <a:lnSpc>
          <a:spcPct val="100000"/>
        </a:lnSpc>
        <a:spcBef>
          <a:spcPts val="500"/>
        </a:spcBef>
        <a:buFont typeface="Courier New" panose="02070309020205020404" pitchFamily="49" charset="0"/>
        <a:buChar char="o"/>
        <a:defRPr sz="1600" kern="1200">
          <a:solidFill>
            <a:srgbClr val="2F082B"/>
          </a:solidFill>
          <a:latin typeface="+mn-lt"/>
          <a:ea typeface="+mn-ea"/>
          <a:cs typeface="+mn-cs"/>
        </a:defRPr>
      </a:lvl3pPr>
      <a:lvl4pPr marL="1600200" indent="-228600" algn="l" defTabSz="914400" rtl="0" eaLnBrk="1" latinLnBrk="0" hangingPunct="1">
        <a:lnSpc>
          <a:spcPct val="100000"/>
        </a:lnSpc>
        <a:spcBef>
          <a:spcPts val="500"/>
        </a:spcBef>
        <a:buFont typeface="Wingdings" panose="05000000000000000000" pitchFamily="2" charset="2"/>
        <a:buChar char="§"/>
        <a:defRPr sz="1400" kern="1200">
          <a:solidFill>
            <a:srgbClr val="2F082B"/>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rgbClr val="2F082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gksnetwork.org/" TargetMode="External"/><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8" Type="http://schemas.openxmlformats.org/officeDocument/2006/relationships/hyperlink" Target="http://www.gu.org/resources/children-thrive-in-grandfamilies/"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hyperlink" Target="https://www.washingtonpost.com/archive/politics/1999/01/02/child-only-cases-rise-on-welfare-rolls/fc8321b7-65de-4227-9426-a81f547858b6/" TargetMode="External"/><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hyperlink" Target="https://thekojonnamdishow.org/shows/2001-04-26/urban-institute-kinship-care/" TargetMode="External"/><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17.xml"/><Relationship Id="rId5" Type="http://schemas.openxmlformats.org/officeDocument/2006/relationships/image" Target="../media/image17.jpeg"/><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hyperlink" Target="https://www.nbcnews.com/news/nbcblk/black-children-are-raised-relatives-resources-are-hard-find-rcna8119" TargetMode="External"/><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hyperlink" Target="https://bipartisanpolicy.org/download/?file=/wp-content/uploads/2023/11/BPC-Child-Welfare-Initiative-2023-Harris-National-Poll-Results-v1.pdf" TargetMode="External"/><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1.xml"/><Relationship Id="rId5" Type="http://schemas.openxmlformats.org/officeDocument/2006/relationships/hyperlink" Target="http://www.gksnetwork.org/kinship-data/" TargetMode="External"/><Relationship Id="rId4" Type="http://schemas.openxmlformats.org/officeDocument/2006/relationships/hyperlink" Target="http://www.gksnetwork.org/resources/grandfamilies-kinship-families-strengths-challenge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hyperlink" Target="http://www.gksnetwork.org/kinship-data/" TargetMode="External"/><Relationship Id="rId4" Type="http://schemas.openxmlformats.org/officeDocument/2006/relationships/hyperlink" Target="https://www.gksnetwork.org/resources/grandfamilies-kinship-families-strengths-challenge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hyperlink" Target="https://www.gksnetwork.org/kinship-data/" TargetMode="External"/><Relationship Id="rId4" Type="http://schemas.openxmlformats.org/officeDocument/2006/relationships/hyperlink" Target="https://www.gksnetwork.org/resources/grandfamilies-kinship-families-strengths-challenges/"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24.xml"/><Relationship Id="rId5" Type="http://schemas.openxmlformats.org/officeDocument/2006/relationships/image" Target="../media/image26.png"/><Relationship Id="rId4" Type="http://schemas.openxmlformats.org/officeDocument/2006/relationships/hyperlink" Target="http://www.gu.org/"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hyperlink" Target="https://www.law.cornell.edu/definitions/uscode.php?width=840&amp;height=800&amp;iframe=true&amp;def_id=42-USC-1954736000-1346297556&amp;term_occur=999&amp;term_src=title:42:chapter:7:subchapter:IV:part:E:section:675" TargetMode="External"/><Relationship Id="rId2" Type="http://schemas.openxmlformats.org/officeDocument/2006/relationships/notesSlide" Target="../notesSlides/notesSlide32.xml"/><Relationship Id="rId1" Type="http://schemas.openxmlformats.org/officeDocument/2006/relationships/slideLayout" Target="../slideLayouts/slideLayout10.xml"/><Relationship Id="rId4" Type="http://schemas.openxmlformats.org/officeDocument/2006/relationships/hyperlink" Target="https://www.law.cornell.edu/uscode/text/42/675"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hyperlink" Target="http://www.washingtonpost.com/business/interactive/2022/cost-raising-child-calculator/"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6.xml"/><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3" Type="http://schemas.openxmlformats.org/officeDocument/2006/relationships/hyperlink" Target="http://www.grandfamilies.org/wikiHow-for-Kinship-Foster-Care" TargetMode="External"/><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hyperlink" Target="https://www.federalregister.gov/documents/2023/09/28/2023-21081/separate-licensing-or-approval-standards-for-relative-or-kinship-foster-family-homes" TargetMode="External"/><Relationship Id="rId2" Type="http://schemas.openxmlformats.org/officeDocument/2006/relationships/notesSlide" Target="../notesSlides/notesSlide38.xml"/><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3" Type="http://schemas.openxmlformats.org/officeDocument/2006/relationships/hyperlink" Target="https://www.law.cornell.edu/uscode/text/42/671" TargetMode="External"/><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14.xml"/><Relationship Id="rId5" Type="http://schemas.openxmlformats.org/officeDocument/2006/relationships/hyperlink" Target="https://www.gksnetwork.org/resources/kin%e2%80%91specific-foster-home-approval/" TargetMode="External"/><Relationship Id="rId4" Type="http://schemas.openxmlformats.org/officeDocument/2006/relationships/hyperlink" Target="https://www.grandfamilies.org/Portals/0/Kin-Specific_Foster_Home_Approval_Standards_2025.pdf"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hyperlink" Target="https://www.grandfamilies.org/Portals/0/Kin-Assessment-Form.pdf" TargetMode="External"/><Relationship Id="rId2" Type="http://schemas.openxmlformats.org/officeDocument/2006/relationships/notesSlide" Target="../notesSlides/notesSlide43.xml"/><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3" Type="http://schemas.openxmlformats.org/officeDocument/2006/relationships/hyperlink" Target="https://www.law.cornell.edu/uscode/text/42/671" TargetMode="External"/><Relationship Id="rId2" Type="http://schemas.openxmlformats.org/officeDocument/2006/relationships/notesSlide" Target="../notesSlides/notesSlide44.xml"/><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3" Type="http://schemas.openxmlformats.org/officeDocument/2006/relationships/hyperlink" Target="https://www.law.cornell.edu/uscode/text/42/671" TargetMode="External"/><Relationship Id="rId2" Type="http://schemas.openxmlformats.org/officeDocument/2006/relationships/notesSlide" Target="../notesSlides/notesSlide46.xml"/><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hyperlink" Target="https://www.grandfamilies.org/Portals/0/Kin%20licensing%20map/Kin%20licensing%20progress%20map.pdf"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8.xml"/><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hyperlink" Target="http://www.gksnetwork.org/events/webinar-on-family-dynamics-in-kinship-families/" TargetMode="Externa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4.xml"/><Relationship Id="rId1" Type="http://schemas.openxmlformats.org/officeDocument/2006/relationships/slideLayout" Target="../slideLayouts/slideLayout15.xml"/><Relationship Id="rId4" Type="http://schemas.openxmlformats.org/officeDocument/2006/relationships/hyperlink" Target="http://www.grandfamilies.org/Portals/0/Documents/Care-Custody/kin-caregiving-options-dec21%202022-01-10%2022_34_13.pdf"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www.grandfamilies.org/Portals/0/Documents/2017/Grandfamilies-Adoption-Guardianship-Chart-Final%20(2).pdf" TargetMode="External"/><Relationship Id="rId2" Type="http://schemas.openxmlformats.org/officeDocument/2006/relationships/notesSlide" Target="../notesSlides/notesSlide55.xml"/><Relationship Id="rId1" Type="http://schemas.openxmlformats.org/officeDocument/2006/relationships/slideLayout" Target="../slideLayouts/slideLayout5.xml"/><Relationship Id="rId5" Type="http://schemas.openxmlformats.org/officeDocument/2006/relationships/hyperlink" Target="http://www.gu.org/resources/adoption-and-guardianship-for-children-in-kinship-foster-care/" TargetMode="External"/><Relationship Id="rId4" Type="http://schemas.openxmlformats.org/officeDocument/2006/relationships/image" Target="../media/image34.png"/></Relationships>
</file>

<file path=ppt/slides/_rels/slide5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6.xml"/><Relationship Id="rId1" Type="http://schemas.openxmlformats.org/officeDocument/2006/relationships/slideLayout" Target="../slideLayouts/slideLayout21.xml"/></Relationships>
</file>

<file path=ppt/slides/_rels/slide5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hyperlink" Target="http://www.gksnetwork.org/resources/kin-mobilization-learning-collaborative/"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hyperlink" Target="http://www.gksnetwork.org/resources/engaging-lived-experience/"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hyperlink" Target="http://www.gu.org/racial-equity-toolkits-featuring-grandfamilies/"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0.xml"/><Relationship Id="rId1" Type="http://schemas.openxmlformats.org/officeDocument/2006/relationships/slideLayout" Target="../slideLayouts/slideLayout14.xml"/><Relationship Id="rId5" Type="http://schemas.openxmlformats.org/officeDocument/2006/relationships/hyperlink" Target="http://www.gksnetwork.org/grandfacts-fact-sheets/" TargetMode="External"/><Relationship Id="rId4" Type="http://schemas.openxmlformats.org/officeDocument/2006/relationships/image" Target="../media/image40.png"/></Relationships>
</file>

<file path=ppt/slides/_rels/slide6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1.xml"/><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6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6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hyperlink" Target="http://www.gksnetwork.org/" TargetMode="External"/><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hyperlink" Target="https://forms.monday.com/forms/3c4c5c62e7a863de0e628ca52b93c070?r=use1" TargetMode="External"/><Relationship Id="rId7" Type="http://schemas.openxmlformats.org/officeDocument/2006/relationships/image" Target="../media/image50.jpeg"/><Relationship Id="rId2" Type="http://schemas.openxmlformats.org/officeDocument/2006/relationships/notesSlide" Target="../notesSlides/notesSlide62.xml"/><Relationship Id="rId1" Type="http://schemas.openxmlformats.org/officeDocument/2006/relationships/slideLayout" Target="../slideLayouts/slideLayout4.xml"/><Relationship Id="rId6" Type="http://schemas.openxmlformats.org/officeDocument/2006/relationships/hyperlink" Target="https://www.linkedin.com/company/grandfamilies-kinship-support-network/?viewAsMember=true" TargetMode="External"/><Relationship Id="rId5" Type="http://schemas.openxmlformats.org/officeDocument/2006/relationships/hyperlink" Target="https://www.gksnetwork.org/request-assistance/" TargetMode="External"/><Relationship Id="rId4" Type="http://schemas.openxmlformats.org/officeDocument/2006/relationships/image" Target="../media/image49.png"/></Relationships>
</file>

<file path=ppt/slides/_rels/slide6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3.xml"/><Relationship Id="rId1" Type="http://schemas.openxmlformats.org/officeDocument/2006/relationships/video" Target="https://www.youtube.com/embed/rbCIpQ3gQ9o?feature=oembed" TargetMode="External"/><Relationship Id="rId5" Type="http://schemas.openxmlformats.org/officeDocument/2006/relationships/hyperlink" Target="https://youtu.be/rbCIpQ3gQ9o?si=1KLCr82ksKtlot3O" TargetMode="External"/><Relationship Id="rId4" Type="http://schemas.openxmlformats.org/officeDocument/2006/relationships/image" Target="../media/image52.jpe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hyperlink" Target="http://www.gksnetwork.org/resources/grandfamilies-kinship-families-strengths-challenges/" TargetMode="External"/><Relationship Id="rId4" Type="http://schemas.openxmlformats.org/officeDocument/2006/relationships/hyperlink" Target="http://www.gu.org/resources/children-thrive-in-grandfamilie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992A4-03DA-3B49-B394-E591CF76E4C7}"/>
              </a:ext>
            </a:extLst>
          </p:cNvPr>
          <p:cNvSpPr>
            <a:spLocks noGrp="1"/>
          </p:cNvSpPr>
          <p:nvPr>
            <p:ph type="ctrTitle"/>
          </p:nvPr>
        </p:nvSpPr>
        <p:spPr>
          <a:xfrm>
            <a:off x="890337" y="1191127"/>
            <a:ext cx="10175490" cy="2428779"/>
          </a:xfrm>
        </p:spPr>
        <p:txBody>
          <a:bodyPr>
            <a:normAutofit/>
          </a:bodyPr>
          <a:lstStyle/>
          <a:p>
            <a:pPr>
              <a:spcBef>
                <a:spcPts val="0"/>
              </a:spcBef>
            </a:pPr>
            <a:r>
              <a:rPr lang="en-US" sz="4400"/>
              <a:t>Valuing and Supporting Kin Caregivers</a:t>
            </a:r>
            <a:br>
              <a:rPr lang="en-US"/>
            </a:br>
            <a:br>
              <a:rPr lang="en-US" sz="2700"/>
            </a:br>
            <a:r>
              <a:rPr lang="en-US" sz="3200"/>
              <a:t>A Training for Child Welfare Agencies</a:t>
            </a:r>
          </a:p>
        </p:txBody>
      </p:sp>
      <p:sp>
        <p:nvSpPr>
          <p:cNvPr id="4" name="TextBox 3">
            <a:extLst>
              <a:ext uri="{FF2B5EF4-FFF2-40B4-BE49-F238E27FC236}">
                <a16:creationId xmlns:a16="http://schemas.microsoft.com/office/drawing/2014/main" id="{A1DF7855-374C-59F9-5F9F-DCE9D29D1713}"/>
              </a:ext>
            </a:extLst>
          </p:cNvPr>
          <p:cNvSpPr txBox="1"/>
          <p:nvPr/>
        </p:nvSpPr>
        <p:spPr>
          <a:xfrm>
            <a:off x="409073" y="3535684"/>
            <a:ext cx="11405938" cy="584775"/>
          </a:xfrm>
          <a:prstGeom prst="rect">
            <a:avLst/>
          </a:prstGeom>
          <a:noFill/>
        </p:spPr>
        <p:txBody>
          <a:bodyPr wrap="square">
            <a:spAutoFit/>
          </a:bodyPr>
          <a:lstStyle/>
          <a:p>
            <a:br>
              <a:rPr lang="en-US" sz="1600" b="1" spc="0">
                <a:effectLst/>
                <a:latin typeface="+mn-lt"/>
                <a:ea typeface="Calibri" panose="020F0502020204030204" pitchFamily="34" charset="0"/>
                <a:cs typeface="Times New Roman" panose="02020603050405020304" pitchFamily="18" charset="0"/>
              </a:rPr>
            </a:br>
            <a:r>
              <a:rPr lang="en-US" sz="1600" b="1" spc="0">
                <a:effectLst/>
                <a:latin typeface="+mn-lt"/>
                <a:ea typeface="Calibri" panose="020F0502020204030204" pitchFamily="34" charset="0"/>
                <a:cs typeface="Times New Roman" panose="02020603050405020304" pitchFamily="18" charset="0"/>
              </a:rPr>
              <a:t>Training Template created by the </a:t>
            </a:r>
            <a:r>
              <a:rPr lang="en-US" sz="1600" b="1" spc="0">
                <a:effectLst/>
                <a:latin typeface="+mn-lt"/>
                <a:ea typeface="Calibri" panose="020F0502020204030204" pitchFamily="34" charset="0"/>
                <a:cs typeface="Times New Roman" panose="02020603050405020304" pitchFamily="18" charset="0"/>
                <a:hlinkClick r:id="rId3"/>
              </a:rPr>
              <a:t>Grandfamilies &amp; Kinship Sup</a:t>
            </a:r>
            <a:r>
              <a:rPr lang="en-US" sz="1600" b="1" spc="0">
                <a:latin typeface="+mn-lt"/>
                <a:ea typeface="Calibri" panose="020F0502020204030204" pitchFamily="34" charset="0"/>
                <a:cs typeface="Times New Roman" panose="02020603050405020304" pitchFamily="18" charset="0"/>
                <a:hlinkClick r:id="rId3"/>
              </a:rPr>
              <a:t>port Network: A National Technical Assistance Center</a:t>
            </a:r>
            <a:endParaRPr lang="en-US" sz="1600"/>
          </a:p>
        </p:txBody>
      </p:sp>
      <p:sp>
        <p:nvSpPr>
          <p:cNvPr id="5" name="TextBox 4">
            <a:extLst>
              <a:ext uri="{FF2B5EF4-FFF2-40B4-BE49-F238E27FC236}">
                <a16:creationId xmlns:a16="http://schemas.microsoft.com/office/drawing/2014/main" id="{BCAD7421-D2BA-889F-7BB0-1471B6AACBFF}"/>
              </a:ext>
            </a:extLst>
          </p:cNvPr>
          <p:cNvSpPr txBox="1"/>
          <p:nvPr/>
        </p:nvSpPr>
        <p:spPr>
          <a:xfrm>
            <a:off x="409073" y="4319337"/>
            <a:ext cx="11261559" cy="1815882"/>
          </a:xfrm>
          <a:prstGeom prst="rect">
            <a:avLst/>
          </a:prstGeom>
          <a:noFill/>
        </p:spPr>
        <p:txBody>
          <a:bodyPr wrap="square" rtlCol="0">
            <a:spAutoFit/>
          </a:bodyPr>
          <a:lstStyle/>
          <a:p>
            <a:pPr algn="l"/>
            <a:r>
              <a:rPr lang="en-US" sz="1400">
                <a:highlight>
                  <a:srgbClr val="FFFF00"/>
                </a:highlight>
              </a:rPr>
              <a:t>NOTE: please read and delete before you complete and use this training template: </a:t>
            </a:r>
          </a:p>
          <a:p>
            <a:pPr algn="l"/>
            <a:endParaRPr lang="en-US" sz="1400">
              <a:highlight>
                <a:srgbClr val="FFFF00"/>
              </a:highlight>
            </a:endParaRPr>
          </a:p>
          <a:p>
            <a:pPr algn="l"/>
            <a:r>
              <a:rPr lang="en-US" sz="1400" b="0">
                <a:highlight>
                  <a:srgbClr val="FFFF00"/>
                </a:highlight>
              </a:rPr>
              <a:t>This is a fillable Power Point template in which you can include specific information for your jurisdiction, as explained on the notes page connected to each relevant slide. It can be used for trainings of child welfare staff and partners in your area. Feel free to add your logo to our logos at the bottom of each slide, along with your relevant contact info and your website or other resource information, as noted. </a:t>
            </a:r>
          </a:p>
          <a:p>
            <a:pPr algn="l"/>
            <a:r>
              <a:rPr lang="en-US" sz="1400" b="0">
                <a:highlight>
                  <a:srgbClr val="FFFF00"/>
                </a:highlight>
              </a:rPr>
              <a:t>This template is provided free of charge with the requirement that you do not alter our color scheme or logos where they appear.  </a:t>
            </a:r>
          </a:p>
          <a:p>
            <a:pPr algn="l"/>
            <a:r>
              <a:rPr lang="en-US" sz="1400" b="0">
                <a:highlight>
                  <a:srgbClr val="FFFF00"/>
                </a:highlight>
              </a:rPr>
              <a:t>This resource is made possible through a federal cooperative agreement (see last slide – which you also must keep).</a:t>
            </a:r>
          </a:p>
          <a:p>
            <a:pPr algn="l"/>
            <a:r>
              <a:rPr lang="en-US" sz="1400" b="0">
                <a:highlight>
                  <a:srgbClr val="FFFF00"/>
                </a:highlight>
                <a:cs typeface="Arial"/>
              </a:rPr>
              <a:t>Please reach out to us at info@gksnetwork.org if we can be of any help with your use of these slides. </a:t>
            </a:r>
          </a:p>
        </p:txBody>
      </p:sp>
    </p:spTree>
    <p:extLst>
      <p:ext uri="{BB962C8B-B14F-4D97-AF65-F5344CB8AC3E}">
        <p14:creationId xmlns:p14="http://schemas.microsoft.com/office/powerpoint/2010/main" val="40632061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474" y="548879"/>
            <a:ext cx="11048215" cy="1013860"/>
          </a:xfrm>
        </p:spPr>
        <p:txBody>
          <a:bodyPr>
            <a:noAutofit/>
          </a:bodyPr>
          <a:lstStyle/>
          <a:p>
            <a:r>
              <a:rPr lang="en-US" sz="3200"/>
              <a:t>Kinship Families Improve Outcomes For Children</a:t>
            </a:r>
          </a:p>
        </p:txBody>
      </p:sp>
      <p:sp>
        <p:nvSpPr>
          <p:cNvPr id="7" name="TextBox 6"/>
          <p:cNvSpPr txBox="1"/>
          <p:nvPr/>
        </p:nvSpPr>
        <p:spPr>
          <a:xfrm>
            <a:off x="1442457" y="1768357"/>
            <a:ext cx="2057400" cy="1569660"/>
          </a:xfrm>
          <a:prstGeom prst="rect">
            <a:avLst/>
          </a:prstGeom>
          <a:solidFill>
            <a:schemeClr val="bg2"/>
          </a:solidFill>
          <a:ln w="38100">
            <a:solidFill>
              <a:schemeClr val="accent1"/>
            </a:solidFill>
            <a:prstDash val="solid"/>
          </a:ln>
        </p:spPr>
        <p:txBody>
          <a:bodyPr wrap="square" lIns="182880" tIns="91440" rIns="182880" bIns="91440" rtlCol="0">
            <a:spAutoFit/>
          </a:bodyPr>
          <a:lstStyle/>
          <a:p>
            <a:r>
              <a:rPr lang="en-US" b="1">
                <a:solidFill>
                  <a:schemeClr val="accent1"/>
                </a:solidFill>
                <a:latin typeface="Calibri" panose="020F0502020204030204" pitchFamily="34" charset="0"/>
                <a:ea typeface="Avenir Book" charset="0"/>
                <a:cs typeface="Calibri" panose="020F0502020204030204" pitchFamily="34" charset="0"/>
              </a:rPr>
              <a:t>Being placed in a kinship family has been found to decrease the risk of disruption.</a:t>
            </a:r>
          </a:p>
        </p:txBody>
      </p:sp>
      <p:graphicFrame>
        <p:nvGraphicFramePr>
          <p:cNvPr id="5" name="Content Placeholder 5" descr="Three overlapping circles with text inside each, saying, &quot;Improved Placement Stability,&quot; &quot;Decreased Behavior Problems,&quot; and &quot;Higher Levels of Permanency&quot;"/>
          <p:cNvGraphicFramePr>
            <a:graphicFrameLocks noGrp="1"/>
          </p:cNvGraphicFramePr>
          <p:nvPr>
            <p:ph idx="4294967295"/>
            <p:extLst>
              <p:ext uri="{D42A27DB-BD31-4B8C-83A1-F6EECF244321}">
                <p14:modId xmlns:p14="http://schemas.microsoft.com/office/powerpoint/2010/main" val="4208899434"/>
              </p:ext>
            </p:extLst>
          </p:nvPr>
        </p:nvGraphicFramePr>
        <p:xfrm>
          <a:off x="2209800" y="1471555"/>
          <a:ext cx="7345362" cy="39322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8197056" y="1629858"/>
            <a:ext cx="2552487" cy="2123658"/>
          </a:xfrm>
          <a:prstGeom prst="rect">
            <a:avLst/>
          </a:prstGeom>
          <a:solidFill>
            <a:schemeClr val="bg2"/>
          </a:solidFill>
          <a:ln w="38100">
            <a:solidFill>
              <a:schemeClr val="accent3"/>
            </a:solidFill>
          </a:ln>
        </p:spPr>
        <p:txBody>
          <a:bodyPr wrap="square" lIns="182880" tIns="91440" rIns="182880" bIns="91440" rtlCol="0">
            <a:spAutoFit/>
          </a:bodyPr>
          <a:lstStyle/>
          <a:p>
            <a:r>
              <a:rPr lang="en-US" b="1">
                <a:solidFill>
                  <a:schemeClr val="accent3"/>
                </a:solidFill>
                <a:latin typeface="Calibri" panose="020F0502020204030204" pitchFamily="34" charset="0"/>
                <a:cs typeface="Calibri" panose="020F0502020204030204" pitchFamily="34" charset="0"/>
              </a:rPr>
              <a:t>Children placed into kinship families had fewer behavioral problems three years after placement than children who were placed into foster care.</a:t>
            </a:r>
          </a:p>
        </p:txBody>
      </p:sp>
      <p:sp>
        <p:nvSpPr>
          <p:cNvPr id="8" name="TextBox 7"/>
          <p:cNvSpPr txBox="1"/>
          <p:nvPr/>
        </p:nvSpPr>
        <p:spPr>
          <a:xfrm>
            <a:off x="838200" y="4356381"/>
            <a:ext cx="3630463" cy="1292662"/>
          </a:xfrm>
          <a:prstGeom prst="rect">
            <a:avLst/>
          </a:prstGeom>
          <a:solidFill>
            <a:schemeClr val="bg2"/>
          </a:solidFill>
          <a:ln w="38100">
            <a:solidFill>
              <a:schemeClr val="tx2"/>
            </a:solidFill>
            <a:prstDash val="solid"/>
          </a:ln>
        </p:spPr>
        <p:txBody>
          <a:bodyPr wrap="square" lIns="182880" tIns="91440" rIns="182880" bIns="91440" rtlCol="0">
            <a:spAutoFit/>
          </a:bodyPr>
          <a:lstStyle/>
          <a:p>
            <a:r>
              <a:rPr lang="en-US" b="1">
                <a:solidFill>
                  <a:schemeClr val="accent5">
                    <a:lumMod val="75000"/>
                  </a:schemeClr>
                </a:solidFill>
                <a:latin typeface="Calibri" panose="020F0502020204030204" pitchFamily="34" charset="0"/>
                <a:ea typeface="Avenir Book" charset="0"/>
                <a:cs typeface="Calibri" panose="020F0502020204030204" pitchFamily="34" charset="0"/>
              </a:rPr>
              <a:t>Children initially placed in kinship families as compared to family foster care were more likely to reunify or exit to guardianship.</a:t>
            </a:r>
          </a:p>
        </p:txBody>
      </p:sp>
      <p:sp>
        <p:nvSpPr>
          <p:cNvPr id="10" name="TextBox 9"/>
          <p:cNvSpPr txBox="1"/>
          <p:nvPr/>
        </p:nvSpPr>
        <p:spPr>
          <a:xfrm>
            <a:off x="7169423" y="4186116"/>
            <a:ext cx="3433263" cy="1292662"/>
          </a:xfrm>
          <a:prstGeom prst="rect">
            <a:avLst/>
          </a:prstGeom>
          <a:solidFill>
            <a:schemeClr val="bg2"/>
          </a:solidFill>
          <a:ln w="38100">
            <a:solidFill>
              <a:schemeClr val="tx2"/>
            </a:solidFill>
            <a:prstDash val="solid"/>
          </a:ln>
        </p:spPr>
        <p:txBody>
          <a:bodyPr wrap="square" lIns="182880" tIns="91440" rIns="182880" bIns="91440" rtlCol="0">
            <a:spAutoFit/>
          </a:bodyPr>
          <a:lstStyle/>
          <a:p>
            <a:r>
              <a:rPr lang="en-US" b="1">
                <a:solidFill>
                  <a:schemeClr val="accent5">
                    <a:lumMod val="75000"/>
                  </a:schemeClr>
                </a:solidFill>
                <a:latin typeface="Calibri" panose="020F0502020204030204" pitchFamily="34" charset="0"/>
                <a:cs typeface="Calibri" panose="020F0502020204030204" pitchFamily="34" charset="0"/>
              </a:rPr>
              <a:t>33% of the children adopted from foster care are adopted by relatives; 11% of children exit to guardianship (AFCARS, 2022)</a:t>
            </a:r>
          </a:p>
        </p:txBody>
      </p:sp>
      <p:sp>
        <p:nvSpPr>
          <p:cNvPr id="6" name="TextBox 5">
            <a:extLst>
              <a:ext uri="{FF2B5EF4-FFF2-40B4-BE49-F238E27FC236}">
                <a16:creationId xmlns:a16="http://schemas.microsoft.com/office/drawing/2014/main" id="{C77B6C19-6410-34C8-F88A-B555F37D27C7}"/>
              </a:ext>
            </a:extLst>
          </p:cNvPr>
          <p:cNvSpPr txBox="1"/>
          <p:nvPr/>
        </p:nvSpPr>
        <p:spPr>
          <a:xfrm>
            <a:off x="5976594" y="6065759"/>
            <a:ext cx="5590095" cy="646331"/>
          </a:xfrm>
          <a:prstGeom prst="rect">
            <a:avLst/>
          </a:prstGeom>
          <a:noFill/>
        </p:spPr>
        <p:txBody>
          <a:bodyPr wrap="square" rtlCol="0">
            <a:spAutoFit/>
          </a:bodyPr>
          <a:lstStyle/>
          <a:p>
            <a:r>
              <a:rPr lang="en-US"/>
              <a:t>See: </a:t>
            </a:r>
            <a:r>
              <a:rPr lang="en-US" sz="1800" b="1">
                <a:hlinkClick r:id="rId8"/>
              </a:rPr>
              <a:t>www.gu.org/resources/children-thrive-in-grandfamilies/</a:t>
            </a:r>
            <a:r>
              <a:rPr lang="en-US" sz="1800" b="1"/>
              <a:t> </a:t>
            </a:r>
            <a:endParaRPr lang="en-US" b="1"/>
          </a:p>
        </p:txBody>
      </p:sp>
      <p:sp>
        <p:nvSpPr>
          <p:cNvPr id="4" name="Slide Number Placeholder 2">
            <a:extLst>
              <a:ext uri="{FF2B5EF4-FFF2-40B4-BE49-F238E27FC236}">
                <a16:creationId xmlns:a16="http://schemas.microsoft.com/office/drawing/2014/main" id="{5706BAD7-33C4-A5BB-C3BF-BE8FE0D49294}"/>
              </a:ext>
              <a:ext uri="{C183D7F6-B498-43B3-948B-1728B52AA6E4}">
                <adec:decorative xmlns:adec="http://schemas.microsoft.com/office/drawing/2017/decorative" val="1"/>
              </a:ext>
            </a:extLst>
          </p:cNvPr>
          <p:cNvSpPr txBox="1">
            <a:spLocks/>
          </p:cNvSpPr>
          <p:nvPr/>
        </p:nvSpPr>
        <p:spPr>
          <a:xfrm>
            <a:off x="798338" y="6270869"/>
            <a:ext cx="46326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7B8A0EF-CE87-AF42-9969-68B25532AF96}" type="slidenum">
              <a:rPr lang="en-US" b="1" smtClean="0"/>
              <a:pPr/>
              <a:t>10</a:t>
            </a:fld>
            <a:endParaRPr lang="en-US" sz="1400" b="1"/>
          </a:p>
        </p:txBody>
      </p:sp>
    </p:spTree>
    <p:extLst>
      <p:ext uri="{BB962C8B-B14F-4D97-AF65-F5344CB8AC3E}">
        <p14:creationId xmlns:p14="http://schemas.microsoft.com/office/powerpoint/2010/main" val="28670958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39D2700-BB0F-32AC-5F5B-F152E4E14C58}"/>
              </a:ext>
            </a:extLst>
          </p:cNvPr>
          <p:cNvSpPr>
            <a:spLocks noGrp="1"/>
          </p:cNvSpPr>
          <p:nvPr>
            <p:ph type="title"/>
          </p:nvPr>
        </p:nvSpPr>
        <p:spPr>
          <a:xfrm>
            <a:off x="557254" y="425513"/>
            <a:ext cx="10515600" cy="1013860"/>
          </a:xfrm>
        </p:spPr>
        <p:txBody>
          <a:bodyPr>
            <a:normAutofit fontScale="90000"/>
          </a:bodyPr>
          <a:lstStyle/>
          <a:p>
            <a:r>
              <a:rPr lang="en-US"/>
              <a:t>Decades of Federal Law Affirming the Importance of Kinship Care</a:t>
            </a:r>
          </a:p>
        </p:txBody>
      </p:sp>
      <p:pic>
        <p:nvPicPr>
          <p:cNvPr id="9" name="Picture 8" descr="TIMELINE&#10;1978: Indian Child Welfare Act (ICWA)&#10;1996: Preference for relative placement for all kids&#10;2008: Fostering Connections to Success and Increasing Adoptions Act&#10;2014: Preventing Sex Trafficking &amp; Strengthening Families Act&#10;2018: Family First Prevention Services Act">
            <a:extLst>
              <a:ext uri="{FF2B5EF4-FFF2-40B4-BE49-F238E27FC236}">
                <a16:creationId xmlns:a16="http://schemas.microsoft.com/office/drawing/2014/main" id="{A8AEC4C8-05C4-CF50-3ABC-E77A4EE72B6F}"/>
              </a:ext>
            </a:extLst>
          </p:cNvPr>
          <p:cNvPicPr>
            <a:picLocks noChangeAspect="1"/>
          </p:cNvPicPr>
          <p:nvPr/>
        </p:nvPicPr>
        <p:blipFill>
          <a:blip r:embed="rId3"/>
          <a:stretch>
            <a:fillRect/>
          </a:stretch>
        </p:blipFill>
        <p:spPr>
          <a:xfrm>
            <a:off x="557254" y="1439373"/>
            <a:ext cx="11077492" cy="4460341"/>
          </a:xfrm>
          <a:prstGeom prst="rect">
            <a:avLst/>
          </a:prstGeom>
        </p:spPr>
      </p:pic>
      <p:sp>
        <p:nvSpPr>
          <p:cNvPr id="2" name="Slide Number Placeholder 7">
            <a:extLst>
              <a:ext uri="{FF2B5EF4-FFF2-40B4-BE49-F238E27FC236}">
                <a16:creationId xmlns:a16="http://schemas.microsoft.com/office/drawing/2014/main" id="{B62E5C4C-1194-64F0-E5F4-292DBA0C1E66}"/>
              </a:ext>
              <a:ext uri="{C183D7F6-B498-43B3-948B-1728B52AA6E4}">
                <adec:decorative xmlns:adec="http://schemas.microsoft.com/office/drawing/2017/decorative" val="1"/>
              </a:ext>
            </a:extLst>
          </p:cNvPr>
          <p:cNvSpPr txBox="1">
            <a:spLocks/>
          </p:cNvSpPr>
          <p:nvPr/>
        </p:nvSpPr>
        <p:spPr>
          <a:xfrm>
            <a:off x="838200" y="6256420"/>
            <a:ext cx="387286" cy="4083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2406721A-1C88-4673-A731-C0D40D68BC0C}" type="slidenum">
              <a:rPr kumimoji="0" lang="en-US" sz="1200" b="1"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1800" b="1"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420822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A271AB-82B4-4F82-331D-7C8AAA135E7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ADF4848-CE20-953A-24D6-013B3BDDF746}"/>
              </a:ext>
              <a:ext uri="{C183D7F6-B498-43B3-948B-1728B52AA6E4}">
                <adec:decorative xmlns:adec="http://schemas.microsoft.com/office/drawing/2017/decorative" val="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sz="1200"/>
              <a:t>Quote 1</a:t>
            </a:r>
          </a:p>
        </p:txBody>
      </p:sp>
      <p:sp>
        <p:nvSpPr>
          <p:cNvPr id="2" name="Text Placeholder 1">
            <a:extLst>
              <a:ext uri="{FF2B5EF4-FFF2-40B4-BE49-F238E27FC236}">
                <a16:creationId xmlns:a16="http://schemas.microsoft.com/office/drawing/2014/main" id="{B5E41E96-8D9A-3F86-B772-A1F5F508C466}"/>
              </a:ext>
            </a:extLst>
          </p:cNvPr>
          <p:cNvSpPr>
            <a:spLocks noGrp="1"/>
          </p:cNvSpPr>
          <p:nvPr>
            <p:ph type="body" idx="1"/>
          </p:nvPr>
        </p:nvSpPr>
        <p:spPr>
          <a:xfrm>
            <a:off x="807720" y="1600200"/>
            <a:ext cx="10674127" cy="3716517"/>
          </a:xfrm>
        </p:spPr>
        <p:txBody>
          <a:bodyPr/>
          <a:lstStyle/>
          <a:p>
            <a:r>
              <a:rPr lang="en-US" sz="4000" b="0"/>
              <a:t>Known as "child-only" cases…the largest group is children being raised by grandparents or other relatives because their parents are in jail, are on drugs or have lost custody as a result of abuse or neglect.”</a:t>
            </a:r>
          </a:p>
        </p:txBody>
      </p:sp>
      <p:sp>
        <p:nvSpPr>
          <p:cNvPr id="5" name="Text Placeholder 4">
            <a:extLst>
              <a:ext uri="{FF2B5EF4-FFF2-40B4-BE49-F238E27FC236}">
                <a16:creationId xmlns:a16="http://schemas.microsoft.com/office/drawing/2014/main" id="{22889E9A-9A5D-1188-5BB1-736054CD4CA9}"/>
              </a:ext>
            </a:extLst>
          </p:cNvPr>
          <p:cNvSpPr>
            <a:spLocks noGrp="1"/>
          </p:cNvSpPr>
          <p:nvPr>
            <p:ph type="body" sz="half" idx="2"/>
          </p:nvPr>
        </p:nvSpPr>
        <p:spPr>
          <a:xfrm>
            <a:off x="3582481" y="5405188"/>
            <a:ext cx="7334052" cy="632778"/>
          </a:xfrm>
        </p:spPr>
        <p:txBody>
          <a:bodyPr>
            <a:normAutofit fontScale="25000" lnSpcReduction="20000"/>
          </a:bodyPr>
          <a:lstStyle/>
          <a:p>
            <a:r>
              <a:rPr lang="en-US" sz="6400"/>
              <a:t>Washington Post </a:t>
            </a:r>
            <a:r>
              <a:rPr lang="en-US" sz="6400">
                <a:hlinkClick r:id="rId3"/>
              </a:rPr>
              <a:t>article</a:t>
            </a:r>
            <a:r>
              <a:rPr lang="en-US" sz="6400"/>
              <a:t> from 1999– </a:t>
            </a:r>
          </a:p>
          <a:p>
            <a:r>
              <a:rPr lang="en-US" sz="6400"/>
              <a:t>Referring to “Country Club Grandmothers”</a:t>
            </a:r>
            <a:endParaRPr lang="en-US"/>
          </a:p>
        </p:txBody>
      </p:sp>
    </p:spTree>
    <p:extLst>
      <p:ext uri="{BB962C8B-B14F-4D97-AF65-F5344CB8AC3E}">
        <p14:creationId xmlns:p14="http://schemas.microsoft.com/office/powerpoint/2010/main" val="2037177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D5E09C-988A-5DED-A5C9-C5D4FA591C7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D5FF83D-DB49-FDD4-96C2-E41A9A782E35}"/>
              </a:ext>
            </a:extLst>
          </p:cNvPr>
          <p:cNvSpPr>
            <a:spLocks noGrp="1"/>
          </p:cNvSpPr>
          <p:nvPr>
            <p:ph type="ctrTitle"/>
          </p:nvPr>
        </p:nvSpPr>
        <p:spPr/>
        <p:txBody>
          <a:bodyPr/>
          <a:lstStyle/>
          <a:p>
            <a:r>
              <a:rPr lang="en-US"/>
              <a:t>“lost generation”</a:t>
            </a:r>
          </a:p>
        </p:txBody>
      </p:sp>
      <p:sp>
        <p:nvSpPr>
          <p:cNvPr id="4" name="Subtitle 3">
            <a:extLst>
              <a:ext uri="{FF2B5EF4-FFF2-40B4-BE49-F238E27FC236}">
                <a16:creationId xmlns:a16="http://schemas.microsoft.com/office/drawing/2014/main" id="{9A70BB60-B38F-A042-22C7-14B487B3DA55}"/>
              </a:ext>
            </a:extLst>
          </p:cNvPr>
          <p:cNvSpPr>
            <a:spLocks noGrp="1"/>
          </p:cNvSpPr>
          <p:nvPr>
            <p:ph type="subTitle" idx="1"/>
          </p:nvPr>
        </p:nvSpPr>
        <p:spPr/>
        <p:txBody>
          <a:bodyPr/>
          <a:lstStyle/>
          <a:p>
            <a:r>
              <a:rPr lang="en-US"/>
              <a:t>Boston Globe - 2001</a:t>
            </a:r>
          </a:p>
        </p:txBody>
      </p:sp>
      <p:pic>
        <p:nvPicPr>
          <p:cNvPr id="6" name="Picture Placeholder 5" descr="Boston Globe Magazine cover from June 10, 2001, showing a cover story called &quot;Grandfamilies: In a first-of-its-kind housing experiment in Boston, grandparents are filling in for a lost generation by raising their own children's children.&quot;">
            <a:extLst>
              <a:ext uri="{FF2B5EF4-FFF2-40B4-BE49-F238E27FC236}">
                <a16:creationId xmlns:a16="http://schemas.microsoft.com/office/drawing/2014/main" id="{CEA95226-E768-F43D-63B5-957F28856D0C}"/>
              </a:ext>
            </a:extLst>
          </p:cNvPr>
          <p:cNvPicPr>
            <a:picLocks noGrp="1" noChangeAspect="1"/>
          </p:cNvPicPr>
          <p:nvPr>
            <p:ph type="pic" sz="quarter" idx="10"/>
          </p:nvPr>
        </p:nvPicPr>
        <p:blipFill>
          <a:blip r:embed="rId3"/>
          <a:srcRect l="1468" r="1468"/>
          <a:stretch>
            <a:fillRect/>
          </a:stretch>
        </p:blipFill>
        <p:spPr>
          <a:xfrm rot="5400000">
            <a:off x="6113463" y="779463"/>
            <a:ext cx="6858000" cy="5299075"/>
          </a:xfrm>
        </p:spPr>
      </p:pic>
    </p:spTree>
    <p:extLst>
      <p:ext uri="{BB962C8B-B14F-4D97-AF65-F5344CB8AC3E}">
        <p14:creationId xmlns:p14="http://schemas.microsoft.com/office/powerpoint/2010/main" val="38282368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FBACD5-3497-00F4-3066-B8BCEB27AB7F}"/>
              </a:ext>
              <a:ext uri="{C183D7F6-B498-43B3-948B-1728B52AA6E4}">
                <adec:decorative xmlns:adec="http://schemas.microsoft.com/office/drawing/2017/decorative" val="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sz="1200"/>
              <a:t>Quote 2</a:t>
            </a:r>
          </a:p>
        </p:txBody>
      </p:sp>
      <p:sp>
        <p:nvSpPr>
          <p:cNvPr id="2" name="Text Placeholder 1">
            <a:extLst>
              <a:ext uri="{FF2B5EF4-FFF2-40B4-BE49-F238E27FC236}">
                <a16:creationId xmlns:a16="http://schemas.microsoft.com/office/drawing/2014/main" id="{7D5E0F3F-181B-D0EB-05FE-5BE88BF87DEB}"/>
              </a:ext>
            </a:extLst>
          </p:cNvPr>
          <p:cNvSpPr>
            <a:spLocks noGrp="1"/>
          </p:cNvSpPr>
          <p:nvPr>
            <p:ph type="body" idx="1"/>
          </p:nvPr>
        </p:nvSpPr>
        <p:spPr>
          <a:xfrm>
            <a:off x="807720" y="1600201"/>
            <a:ext cx="10880304" cy="2645228"/>
          </a:xfrm>
        </p:spPr>
        <p:txBody>
          <a:bodyPr/>
          <a:lstStyle/>
          <a:p>
            <a:r>
              <a:rPr lang="en-US" sz="4000" b="0" i="0">
                <a:effectLst/>
              </a:rPr>
              <a:t>Is kinship care better than traditional foster care? </a:t>
            </a:r>
            <a:r>
              <a:rPr lang="en-US" sz="4000" i="0">
                <a:effectLst/>
              </a:rPr>
              <a:t>Or worse?</a:t>
            </a:r>
            <a:r>
              <a:rPr lang="en-US" sz="4000" b="0" i="0">
                <a:effectLst/>
              </a:rPr>
              <a:t>” </a:t>
            </a:r>
            <a:endParaRPr lang="en-US" sz="4000"/>
          </a:p>
        </p:txBody>
      </p:sp>
      <p:sp>
        <p:nvSpPr>
          <p:cNvPr id="8" name="Text Placeholder 7">
            <a:extLst>
              <a:ext uri="{FF2B5EF4-FFF2-40B4-BE49-F238E27FC236}">
                <a16:creationId xmlns:a16="http://schemas.microsoft.com/office/drawing/2014/main" id="{DC9F5A9B-4047-3F53-C20D-D624E2DB3093}"/>
              </a:ext>
            </a:extLst>
          </p:cNvPr>
          <p:cNvSpPr>
            <a:spLocks noGrp="1"/>
          </p:cNvSpPr>
          <p:nvPr>
            <p:ph type="body" sz="half" idx="2"/>
          </p:nvPr>
        </p:nvSpPr>
        <p:spPr>
          <a:xfrm>
            <a:off x="4605214" y="4889274"/>
            <a:ext cx="5923965" cy="288001"/>
          </a:xfrm>
        </p:spPr>
        <p:txBody>
          <a:bodyPr/>
          <a:lstStyle/>
          <a:p>
            <a:r>
              <a:rPr lang="en-US">
                <a:hlinkClick r:id="rId3"/>
              </a:rPr>
              <a:t>National Public Radio - 2001</a:t>
            </a:r>
            <a:endParaRPr lang="en-US"/>
          </a:p>
        </p:txBody>
      </p:sp>
    </p:spTree>
    <p:extLst>
      <p:ext uri="{BB962C8B-B14F-4D97-AF65-F5344CB8AC3E}">
        <p14:creationId xmlns:p14="http://schemas.microsoft.com/office/powerpoint/2010/main" val="27495208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1E2954-1AFE-6145-4992-B68B507459E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B3B36E0-7CD7-25F0-41DA-D969E7C1D447}"/>
              </a:ext>
              <a:ext uri="{C183D7F6-B498-43B3-948B-1728B52AA6E4}">
                <adec:decorative xmlns:adec="http://schemas.microsoft.com/office/drawing/2017/decorative" val="0"/>
              </a:ext>
            </a:extLst>
          </p:cNvPr>
          <p:cNvSpPr>
            <a:spLocks noGrp="1"/>
          </p:cNvSpPr>
          <p:nvPr>
            <p:ph type="title" idx="4294967295"/>
          </p:nvPr>
        </p:nvSpPr>
        <p:spPr>
          <a:xfrm>
            <a:off x="838200" y="-1089109"/>
            <a:ext cx="10515600" cy="1089109"/>
          </a:xfrm>
        </p:spPr>
        <p:txBody>
          <a:bodyPr vert="horz" lIns="91440" tIns="45720" rIns="91440" bIns="45720" rtlCol="0" anchor="b">
            <a:normAutofit/>
          </a:bodyPr>
          <a:lstStyle/>
          <a:p>
            <a:r>
              <a:rPr lang="en-US" sz="1200"/>
              <a:t>Jamie Foxx quote</a:t>
            </a:r>
          </a:p>
        </p:txBody>
      </p:sp>
      <p:pic>
        <p:nvPicPr>
          <p:cNvPr id="34819" name="Content Placeholder 3" descr="Jamie Foxx">
            <a:extLst>
              <a:ext uri="{FF2B5EF4-FFF2-40B4-BE49-F238E27FC236}">
                <a16:creationId xmlns:a16="http://schemas.microsoft.com/office/drawing/2014/main" id="{C89B8F46-6F38-AB6B-FFD8-4EE7DE641A2E}"/>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171" t="6667" r="171" b="14471"/>
          <a:stretch/>
        </p:blipFill>
        <p:spPr>
          <a:xfrm>
            <a:off x="0" y="0"/>
            <a:ext cx="5501640" cy="6858000"/>
          </a:xfrm>
          <a:prstGeom prst="rect">
            <a:avLst/>
          </a:prstGeom>
          <a:effectLst/>
        </p:spPr>
      </p:pic>
      <p:sp>
        <p:nvSpPr>
          <p:cNvPr id="2" name="Content Placeholder 1">
            <a:extLst>
              <a:ext uri="{FF2B5EF4-FFF2-40B4-BE49-F238E27FC236}">
                <a16:creationId xmlns:a16="http://schemas.microsoft.com/office/drawing/2014/main" id="{795C402E-EC78-C1F7-C35D-165E02D35A34}"/>
              </a:ext>
            </a:extLst>
          </p:cNvPr>
          <p:cNvSpPr>
            <a:spLocks noGrp="1"/>
          </p:cNvSpPr>
          <p:nvPr>
            <p:ph type="body" idx="1"/>
          </p:nvPr>
        </p:nvSpPr>
        <p:spPr>
          <a:xfrm>
            <a:off x="6095999" y="1474238"/>
            <a:ext cx="5567265" cy="4198774"/>
          </a:xfrm>
        </p:spPr>
        <p:txBody>
          <a:bodyPr vert="horz" wrap="square" lIns="91440" tIns="45720" rIns="91440" bIns="45720" numCol="1" rtlCol="0" anchor="t" anchorCtr="0" compatLnSpc="1">
            <a:prstTxWarp prst="textNoShape">
              <a:avLst/>
            </a:prstTxWarp>
            <a:normAutofit fontScale="62500" lnSpcReduction="20000"/>
          </a:bodyPr>
          <a:lstStyle/>
          <a:p>
            <a:r>
              <a:rPr lang="en-US" sz="5100" b="0"/>
              <a:t>Any – emotional gaps, spiritual gaps – my [grandparents] filled them. So, I didn't skip a beat. I was never short on the love of a mother and father though it came from an earlier generation of family.”</a:t>
            </a:r>
          </a:p>
          <a:p>
            <a:endParaRPr lang="en-US"/>
          </a:p>
          <a:p>
            <a:r>
              <a:rPr lang="en-US"/>
              <a:t>			</a:t>
            </a:r>
          </a:p>
        </p:txBody>
      </p:sp>
      <p:sp>
        <p:nvSpPr>
          <p:cNvPr id="7" name="Text Placeholder 6">
            <a:extLst>
              <a:ext uri="{FF2B5EF4-FFF2-40B4-BE49-F238E27FC236}">
                <a16:creationId xmlns:a16="http://schemas.microsoft.com/office/drawing/2014/main" id="{65436049-C992-AFFB-3933-2A9832FFDCE4}"/>
              </a:ext>
            </a:extLst>
          </p:cNvPr>
          <p:cNvSpPr>
            <a:spLocks noGrp="1"/>
          </p:cNvSpPr>
          <p:nvPr>
            <p:ph type="body" sz="half" idx="2"/>
          </p:nvPr>
        </p:nvSpPr>
        <p:spPr>
          <a:xfrm>
            <a:off x="6253546" y="5065953"/>
            <a:ext cx="5252169" cy="481145"/>
          </a:xfrm>
        </p:spPr>
        <p:txBody>
          <a:bodyPr/>
          <a:lstStyle/>
          <a:p>
            <a:r>
              <a:rPr lang="en-US" sz="2400"/>
              <a:t>Jamie Foxx</a:t>
            </a:r>
          </a:p>
        </p:txBody>
      </p:sp>
    </p:spTree>
    <p:extLst>
      <p:ext uri="{BB962C8B-B14F-4D97-AF65-F5344CB8AC3E}">
        <p14:creationId xmlns:p14="http://schemas.microsoft.com/office/powerpoint/2010/main" val="26688609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B8D94-138F-9522-FA68-3E9C3EBD35DC}"/>
              </a:ext>
            </a:extLst>
          </p:cNvPr>
          <p:cNvSpPr>
            <a:spLocks noGrp="1"/>
          </p:cNvSpPr>
          <p:nvPr>
            <p:ph type="title"/>
          </p:nvPr>
        </p:nvSpPr>
        <p:spPr/>
        <p:txBody>
          <a:bodyPr/>
          <a:lstStyle/>
          <a:p>
            <a:r>
              <a:rPr lang="en-US"/>
              <a:t>Grand Successes</a:t>
            </a:r>
          </a:p>
        </p:txBody>
      </p:sp>
      <p:sp>
        <p:nvSpPr>
          <p:cNvPr id="3" name="Content Placeholder 2">
            <a:extLst>
              <a:ext uri="{FF2B5EF4-FFF2-40B4-BE49-F238E27FC236}">
                <a16:creationId xmlns:a16="http://schemas.microsoft.com/office/drawing/2014/main" id="{F159D37D-F5ED-509F-DACF-14592F6C78A0}"/>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454542D0-7932-332D-8B0B-2E0934C90E2D}"/>
              </a:ext>
            </a:extLst>
          </p:cNvPr>
          <p:cNvSpPr>
            <a:spLocks noGrp="1"/>
          </p:cNvSpPr>
          <p:nvPr>
            <p:ph sz="half" idx="17"/>
          </p:nvPr>
        </p:nvSpPr>
        <p:spPr/>
        <p:txBody>
          <a:bodyPr/>
          <a:lstStyle/>
          <a:p>
            <a:endParaRPr lang="en-US"/>
          </a:p>
        </p:txBody>
      </p:sp>
      <p:sp>
        <p:nvSpPr>
          <p:cNvPr id="13" name="Slide Number Placeholder 2">
            <a:extLst>
              <a:ext uri="{FF2B5EF4-FFF2-40B4-BE49-F238E27FC236}">
                <a16:creationId xmlns:a16="http://schemas.microsoft.com/office/drawing/2014/main" id="{21AD3F50-9B63-1F6E-8EC5-5A58E670922D}"/>
              </a:ext>
              <a:ext uri="{C183D7F6-B498-43B3-948B-1728B52AA6E4}">
                <adec:decorative xmlns:adec="http://schemas.microsoft.com/office/drawing/2017/decorative" val="1"/>
              </a:ext>
            </a:extLst>
          </p:cNvPr>
          <p:cNvSpPr txBox="1">
            <a:spLocks/>
          </p:cNvSpPr>
          <p:nvPr/>
        </p:nvSpPr>
        <p:spPr>
          <a:xfrm>
            <a:off x="798338" y="6270869"/>
            <a:ext cx="46326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7B8A0EF-CE87-AF42-9969-68B25532AF96}" type="slidenum">
              <a:rPr lang="en-US" b="1" smtClean="0"/>
              <a:pPr/>
              <a:t>16</a:t>
            </a:fld>
            <a:endParaRPr lang="en-US" sz="1400" b="1"/>
          </a:p>
        </p:txBody>
      </p:sp>
    </p:spTree>
    <p:extLst>
      <p:ext uri="{BB962C8B-B14F-4D97-AF65-F5344CB8AC3E}">
        <p14:creationId xmlns:p14="http://schemas.microsoft.com/office/powerpoint/2010/main" val="28925857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DA784-1226-42C0-D5A4-693C05C3F1C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C25BA8E-9A98-8502-E9FD-E007388FE79A}"/>
              </a:ext>
            </a:extLst>
          </p:cNvPr>
          <p:cNvSpPr>
            <a:spLocks noGrp="1"/>
          </p:cNvSpPr>
          <p:nvPr>
            <p:ph type="title"/>
          </p:nvPr>
        </p:nvSpPr>
        <p:spPr/>
        <p:txBody>
          <a:bodyPr/>
          <a:lstStyle/>
          <a:p>
            <a:r>
              <a:rPr lang="en-US"/>
              <a:t>5 GRANDRALLIES – 2003 - 2017</a:t>
            </a:r>
          </a:p>
        </p:txBody>
      </p:sp>
      <p:pic>
        <p:nvPicPr>
          <p:cNvPr id="6" name="Content Placeholder 4" descr="A speaker at a Grandrally">
            <a:extLst>
              <a:ext uri="{FF2B5EF4-FFF2-40B4-BE49-F238E27FC236}">
                <a16:creationId xmlns:a16="http://schemas.microsoft.com/office/drawing/2014/main" id="{09E18200-5E43-98C9-8DBA-DAB3D17E1053}"/>
              </a:ext>
            </a:extLst>
          </p:cNvPr>
          <p:cNvPicPr>
            <a:picLocks noGrp="1" noChangeAspect="1"/>
          </p:cNvPicPr>
          <p:nvPr>
            <p:ph idx="16"/>
          </p:nvPr>
        </p:nvPicPr>
        <p:blipFill>
          <a:blip r:embed="rId3" cstate="print">
            <a:extLst>
              <a:ext uri="{28A0092B-C50C-407E-A947-70E740481C1C}">
                <a14:useLocalDpi xmlns:a14="http://schemas.microsoft.com/office/drawing/2010/main" val="0"/>
              </a:ext>
            </a:extLst>
          </a:blip>
          <a:stretch>
            <a:fillRect/>
          </a:stretch>
        </p:blipFill>
        <p:spPr>
          <a:xfrm>
            <a:off x="132007" y="2580238"/>
            <a:ext cx="4617313" cy="3078207"/>
          </a:xfrm>
        </p:spPr>
      </p:pic>
      <p:pic>
        <p:nvPicPr>
          <p:cNvPr id="4" name="Content Placeholder 5" descr="Another speaker at a GrandRally">
            <a:extLst>
              <a:ext uri="{FF2B5EF4-FFF2-40B4-BE49-F238E27FC236}">
                <a16:creationId xmlns:a16="http://schemas.microsoft.com/office/drawing/2014/main" id="{282BCA4C-F463-D7FC-07F8-D92586764828}"/>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099808" y="1311442"/>
            <a:ext cx="3992383" cy="2994973"/>
          </a:xfrm>
        </p:spPr>
      </p:pic>
      <p:pic>
        <p:nvPicPr>
          <p:cNvPr id="5" name="Picture Placeholder 4" descr="A GrandRally attendee">
            <a:extLst>
              <a:ext uri="{FF2B5EF4-FFF2-40B4-BE49-F238E27FC236}">
                <a16:creationId xmlns:a16="http://schemas.microsoft.com/office/drawing/2014/main" id="{C1F09060-A63D-8046-CFE5-C054EDE487A6}"/>
              </a:ext>
            </a:extLst>
          </p:cNvPr>
          <p:cNvPicPr>
            <a:picLocks noGrp="1" noChangeAspect="1"/>
          </p:cNvPicPr>
          <p:nvPr>
            <p:ph idx="17"/>
          </p:nvPr>
        </p:nvPicPr>
        <p:blipFill>
          <a:blip r:embed="rId5" cstate="print">
            <a:extLst>
              <a:ext uri="{28A0092B-C50C-407E-A947-70E740481C1C}">
                <a14:useLocalDpi xmlns:a14="http://schemas.microsoft.com/office/drawing/2010/main" val="0"/>
              </a:ext>
            </a:extLst>
          </a:blip>
          <a:stretch>
            <a:fillRect/>
          </a:stretch>
        </p:blipFill>
        <p:spPr>
          <a:xfrm>
            <a:off x="7442682" y="2364682"/>
            <a:ext cx="4492459" cy="2994972"/>
          </a:xfrm>
        </p:spPr>
      </p:pic>
      <p:sp>
        <p:nvSpPr>
          <p:cNvPr id="7" name="Slide Number Placeholder 7">
            <a:extLst>
              <a:ext uri="{FF2B5EF4-FFF2-40B4-BE49-F238E27FC236}">
                <a16:creationId xmlns:a16="http://schemas.microsoft.com/office/drawing/2014/main" id="{24EE0DAB-0813-C655-2D9D-7E64BC26BB3C}"/>
              </a:ext>
              <a:ext uri="{C183D7F6-B498-43B3-948B-1728B52AA6E4}">
                <adec:decorative xmlns:adec="http://schemas.microsoft.com/office/drawing/2017/decorative" val="1"/>
              </a:ext>
            </a:extLst>
          </p:cNvPr>
          <p:cNvSpPr>
            <a:spLocks noGrp="1"/>
          </p:cNvSpPr>
          <p:nvPr>
            <p:ph type="sldNum" sz="quarter" idx="4294967295"/>
          </p:nvPr>
        </p:nvSpPr>
        <p:spPr>
          <a:xfrm>
            <a:off x="798513" y="6270625"/>
            <a:ext cx="463550" cy="365125"/>
          </a:xfrm>
          <a:prstGeom prst="rect">
            <a:avLst/>
          </a:prstGeo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2406721A-1C88-4673-A731-C0D40D68BC0C}" type="slidenum">
              <a:rPr kumimoji="0" lang="en-US" sz="1200" b="1" i="0" u="none" strike="noStrike" kern="1200" cap="none" spc="0" normalizeH="0" baseline="0" noProof="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sz="1200" b="1"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717851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1B84EF-358E-D4DF-377A-00BB2B11AD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24670E-5807-21C4-8DC0-E4E8D6F68DDD}"/>
              </a:ext>
              <a:ext uri="{C183D7F6-B498-43B3-948B-1728B52AA6E4}">
                <adec:decorative xmlns:adec="http://schemas.microsoft.com/office/drawing/2017/decorative" val="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sz="1200"/>
              <a:t>Sarah Smalls quote</a:t>
            </a:r>
          </a:p>
        </p:txBody>
      </p:sp>
      <p:sp>
        <p:nvSpPr>
          <p:cNvPr id="14" name="Text Placeholder 13">
            <a:extLst>
              <a:ext uri="{FF2B5EF4-FFF2-40B4-BE49-F238E27FC236}">
                <a16:creationId xmlns:a16="http://schemas.microsoft.com/office/drawing/2014/main" id="{43AA2F16-8E47-BF24-C6CB-AD97E7082998}"/>
              </a:ext>
            </a:extLst>
          </p:cNvPr>
          <p:cNvSpPr>
            <a:spLocks noGrp="1"/>
          </p:cNvSpPr>
          <p:nvPr>
            <p:ph type="body" idx="1"/>
          </p:nvPr>
        </p:nvSpPr>
        <p:spPr>
          <a:xfrm>
            <a:off x="807720" y="1600201"/>
            <a:ext cx="10674127" cy="3028360"/>
          </a:xfrm>
        </p:spPr>
        <p:txBody>
          <a:bodyPr/>
          <a:lstStyle/>
          <a:p>
            <a:r>
              <a:rPr lang="en-US" b="0"/>
              <a:t>Initially, my three grandchildren were scattered in various states. It was my husband and I’s goal to get all of our grandchildren together…We accomplished that. I think the joy for me was when I would go into their rooms at night and they were all sleeping peacefully and they were safe.”</a:t>
            </a:r>
          </a:p>
        </p:txBody>
      </p:sp>
      <p:sp>
        <p:nvSpPr>
          <p:cNvPr id="15" name="Text Placeholder 14">
            <a:extLst>
              <a:ext uri="{FF2B5EF4-FFF2-40B4-BE49-F238E27FC236}">
                <a16:creationId xmlns:a16="http://schemas.microsoft.com/office/drawing/2014/main" id="{19153A02-AD02-FEAC-0A3D-754ABB58E79B}"/>
              </a:ext>
            </a:extLst>
          </p:cNvPr>
          <p:cNvSpPr>
            <a:spLocks noGrp="1"/>
          </p:cNvSpPr>
          <p:nvPr>
            <p:ph type="body" sz="half" idx="2"/>
          </p:nvPr>
        </p:nvSpPr>
        <p:spPr>
          <a:xfrm>
            <a:off x="1952625" y="4889274"/>
            <a:ext cx="8467725" cy="448552"/>
          </a:xfrm>
        </p:spPr>
        <p:txBody>
          <a:bodyPr lIns="91440" tIns="45720" rIns="91440" bIns="45720" anchor="t">
            <a:noAutofit/>
          </a:bodyPr>
          <a:lstStyle/>
          <a:p>
            <a:r>
              <a:rPr lang="en-US"/>
              <a:t>GRAND Voice Sarah Smalls to NBC News, 2021</a:t>
            </a:r>
          </a:p>
        </p:txBody>
      </p:sp>
      <p:sp>
        <p:nvSpPr>
          <p:cNvPr id="16" name="Text Placeholder 15">
            <a:extLst>
              <a:ext uri="{FF2B5EF4-FFF2-40B4-BE49-F238E27FC236}">
                <a16:creationId xmlns:a16="http://schemas.microsoft.com/office/drawing/2014/main" id="{1A8A6F24-CE2B-F543-8518-A37E4F308E54}"/>
              </a:ext>
            </a:extLst>
          </p:cNvPr>
          <p:cNvSpPr>
            <a:spLocks noGrp="1"/>
          </p:cNvSpPr>
          <p:nvPr>
            <p:ph type="body" sz="half" idx="13"/>
          </p:nvPr>
        </p:nvSpPr>
        <p:spPr>
          <a:xfrm>
            <a:off x="3000376" y="5337826"/>
            <a:ext cx="7239000" cy="288001"/>
          </a:xfrm>
        </p:spPr>
        <p:txBody>
          <a:bodyPr>
            <a:noAutofit/>
          </a:bodyPr>
          <a:lstStyle/>
          <a:p>
            <a:r>
              <a:rPr lang="en-US">
                <a:hlinkClick r:id="rId3"/>
              </a:rPr>
              <a:t>“When Black children are raised by relatives, resources are hard to find“</a:t>
            </a:r>
            <a:endParaRPr lang="en-US"/>
          </a:p>
        </p:txBody>
      </p:sp>
    </p:spTree>
    <p:extLst>
      <p:ext uri="{BB962C8B-B14F-4D97-AF65-F5344CB8AC3E}">
        <p14:creationId xmlns:p14="http://schemas.microsoft.com/office/powerpoint/2010/main" val="33298149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802B3E5-AE75-9685-7B24-54AB9903D653}"/>
              </a:ext>
            </a:extLst>
          </p:cNvPr>
          <p:cNvSpPr>
            <a:spLocks noGrp="1"/>
          </p:cNvSpPr>
          <p:nvPr>
            <p:ph type="title"/>
          </p:nvPr>
        </p:nvSpPr>
        <p:spPr/>
        <p:txBody>
          <a:bodyPr/>
          <a:lstStyle/>
          <a:p>
            <a:r>
              <a:rPr lang="en-US"/>
              <a:t>Public Support</a:t>
            </a:r>
          </a:p>
        </p:txBody>
      </p:sp>
      <p:sp>
        <p:nvSpPr>
          <p:cNvPr id="5" name="Content Placeholder 4">
            <a:extLst>
              <a:ext uri="{FF2B5EF4-FFF2-40B4-BE49-F238E27FC236}">
                <a16:creationId xmlns:a16="http://schemas.microsoft.com/office/drawing/2014/main" id="{3E119D54-F686-654E-F887-AAFA16F59097}"/>
              </a:ext>
            </a:extLst>
          </p:cNvPr>
          <p:cNvSpPr>
            <a:spLocks noGrp="1"/>
          </p:cNvSpPr>
          <p:nvPr>
            <p:ph idx="1"/>
          </p:nvPr>
        </p:nvSpPr>
        <p:spPr>
          <a:xfrm>
            <a:off x="838199" y="1550020"/>
            <a:ext cx="10515600" cy="4250705"/>
          </a:xfrm>
        </p:spPr>
        <p:txBody>
          <a:bodyPr>
            <a:normAutofit lnSpcReduction="10000"/>
          </a:bodyPr>
          <a:lstStyle/>
          <a:p>
            <a:r>
              <a:rPr lang="en-US" sz="2400">
                <a:hlinkClick r:id="rId3"/>
              </a:rPr>
              <a:t>Harris National Poll</a:t>
            </a:r>
            <a:endParaRPr lang="en-US" sz="2400"/>
          </a:p>
          <a:p>
            <a:pPr>
              <a:spcAft>
                <a:spcPts val="2400"/>
              </a:spcAft>
            </a:pPr>
            <a:r>
              <a:rPr lang="en-US" sz="2800" b="0"/>
              <a:t>90% of Americans agree that child welfare agencies: </a:t>
            </a:r>
          </a:p>
          <a:p>
            <a:pPr marL="640080" indent="-640080">
              <a:lnSpc>
                <a:spcPct val="120000"/>
              </a:lnSpc>
              <a:spcBef>
                <a:spcPts val="0"/>
              </a:spcBef>
              <a:spcAft>
                <a:spcPts val="1800"/>
              </a:spcAft>
              <a:buClr>
                <a:schemeClr val="accent1"/>
              </a:buClr>
              <a:buSzPct val="150000"/>
              <a:buFont typeface="Arial" panose="020B0604020202020204" pitchFamily="34" charset="0"/>
              <a:buChar char="→"/>
            </a:pPr>
            <a:r>
              <a:rPr lang="en-US" sz="2800" b="0"/>
              <a:t>should identify extended family members to take in children before resorting to foster care with somebody the child doesn’t already know</a:t>
            </a:r>
          </a:p>
          <a:p>
            <a:pPr marL="640080" indent="-640080">
              <a:lnSpc>
                <a:spcPct val="120000"/>
              </a:lnSpc>
              <a:spcBef>
                <a:spcPts val="0"/>
              </a:spcBef>
              <a:spcAft>
                <a:spcPts val="1800"/>
              </a:spcAft>
              <a:buClr>
                <a:schemeClr val="accent1"/>
              </a:buClr>
              <a:buSzPct val="150000"/>
              <a:buFont typeface="Arial" panose="020B0604020202020204" pitchFamily="34" charset="0"/>
              <a:buChar char="→"/>
            </a:pPr>
            <a:r>
              <a:rPr lang="en-US" sz="2800" b="0"/>
              <a:t>should provide extended family members with similar supports and resources as provided to other foster parents</a:t>
            </a:r>
          </a:p>
          <a:p>
            <a:endParaRPr lang="en-US"/>
          </a:p>
        </p:txBody>
      </p:sp>
      <p:sp>
        <p:nvSpPr>
          <p:cNvPr id="4" name="Slide Number Placeholder 2">
            <a:extLst>
              <a:ext uri="{FF2B5EF4-FFF2-40B4-BE49-F238E27FC236}">
                <a16:creationId xmlns:a16="http://schemas.microsoft.com/office/drawing/2014/main" id="{EB768E00-A608-01F3-63F4-2EA7C813E8D8}"/>
              </a:ext>
              <a:ext uri="{C183D7F6-B498-43B3-948B-1728B52AA6E4}">
                <adec:decorative xmlns:adec="http://schemas.microsoft.com/office/drawing/2017/decorative" val="1"/>
              </a:ext>
            </a:extLst>
          </p:cNvPr>
          <p:cNvSpPr>
            <a:spLocks noGrp="1"/>
          </p:cNvSpPr>
          <p:nvPr>
            <p:ph type="sldNum" sz="quarter" idx="16"/>
          </p:nvPr>
        </p:nvSpPr>
        <p:spPr>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7B8A0EF-CE87-AF42-9969-68B25532AF96}" type="slidenum">
              <a:rPr lang="en-US" b="1" smtClean="0"/>
              <a:pPr/>
              <a:t>19</a:t>
            </a:fld>
            <a:endParaRPr lang="en-US" sz="1400" b="1"/>
          </a:p>
        </p:txBody>
      </p:sp>
    </p:spTree>
    <p:extLst>
      <p:ext uri="{BB962C8B-B14F-4D97-AF65-F5344CB8AC3E}">
        <p14:creationId xmlns:p14="http://schemas.microsoft.com/office/powerpoint/2010/main" val="42244009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7A35F-F104-162B-E33C-A0C13A7285DB}"/>
              </a:ext>
            </a:extLst>
          </p:cNvPr>
          <p:cNvSpPr>
            <a:spLocks noGrp="1"/>
          </p:cNvSpPr>
          <p:nvPr>
            <p:ph type="ctrTitle"/>
          </p:nvPr>
        </p:nvSpPr>
        <p:spPr>
          <a:xfrm>
            <a:off x="666484" y="1636141"/>
            <a:ext cx="4221913" cy="2825862"/>
          </a:xfrm>
        </p:spPr>
        <p:txBody>
          <a:bodyPr>
            <a:noAutofit/>
          </a:bodyPr>
          <a:lstStyle/>
          <a:p>
            <a:r>
              <a:rPr lang="en-US" sz="4000"/>
              <a:t>Welcome!</a:t>
            </a:r>
            <a:br>
              <a:rPr lang="en-US" sz="4000"/>
            </a:br>
            <a:br>
              <a:rPr lang="en-US" sz="4000"/>
            </a:br>
            <a:r>
              <a:rPr lang="en-US" sz="4000"/>
              <a:t>What We’re Covering Today</a:t>
            </a:r>
          </a:p>
        </p:txBody>
      </p:sp>
      <p:sp>
        <p:nvSpPr>
          <p:cNvPr id="6" name="TextBox 5">
            <a:extLst>
              <a:ext uri="{FF2B5EF4-FFF2-40B4-BE49-F238E27FC236}">
                <a16:creationId xmlns:a16="http://schemas.microsoft.com/office/drawing/2014/main" id="{B75BBEE6-9399-4414-D81A-C576D2D3CE42}"/>
              </a:ext>
            </a:extLst>
          </p:cNvPr>
          <p:cNvSpPr txBox="1"/>
          <p:nvPr/>
        </p:nvSpPr>
        <p:spPr>
          <a:xfrm>
            <a:off x="5872899" y="811661"/>
            <a:ext cx="5872899" cy="4893647"/>
          </a:xfrm>
          <a:prstGeom prst="rect">
            <a:avLst/>
          </a:prstGeom>
          <a:noFill/>
        </p:spPr>
        <p:txBody>
          <a:bodyPr wrap="square">
            <a:spAutoFit/>
          </a:bodyPr>
          <a:lstStyle/>
          <a:p>
            <a:pPr marL="342900" marR="0" lvl="0" indent="-342900" algn="l" defTabSz="914400" rtl="0" eaLnBrk="1" fontAlgn="auto" latinLnBrk="0" hangingPunct="1">
              <a:spcBef>
                <a:spcPts val="0"/>
              </a:spcBef>
              <a:spcAft>
                <a:spcPts val="0"/>
              </a:spcAft>
              <a:buClrTx/>
              <a:buSzTx/>
              <a:buFont typeface="Symbol" panose="05050102010706020507" pitchFamily="18" charset="2"/>
              <a:buChar char=""/>
              <a:tabLst/>
              <a:defRPr/>
            </a:pPr>
            <a:r>
              <a:rPr kumimoji="0" lang="en-US" sz="2800" i="0" u="none" strike="noStrike" kern="0" cap="none" spc="0" normalizeH="0" baseline="0" noProof="0">
                <a:ln>
                  <a:noFill/>
                </a:ln>
                <a:solidFill>
                  <a:srgbClr val="54184F"/>
                </a:solidFill>
                <a:effectLst/>
                <a:uLnTx/>
                <a:uFillTx/>
                <a:latin typeface="Arial" panose="020B0604020202020204"/>
                <a:ea typeface="Aptos" panose="020B0004020202020204" pitchFamily="34" charset="0"/>
                <a:cs typeface="Times New Roman" panose="02020603050405020304" pitchFamily="18" charset="0"/>
              </a:rPr>
              <a:t>Benefits of Kinship Care</a:t>
            </a:r>
            <a:endParaRPr kumimoji="0" lang="en-US" sz="2800" i="0" u="none" strike="noStrike" kern="100" cap="none" spc="0" normalizeH="0" baseline="0" noProof="0">
              <a:ln>
                <a:noFill/>
              </a:ln>
              <a:solidFill>
                <a:srgbClr val="54184F"/>
              </a:solidFill>
              <a:effectLst/>
              <a:uLnTx/>
              <a:uFillTx/>
              <a:latin typeface="Arial" panose="020B0604020202020204"/>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spcBef>
                <a:spcPts val="1200"/>
              </a:spcBef>
              <a:spcAft>
                <a:spcPts val="0"/>
              </a:spcAft>
              <a:buClrTx/>
              <a:buSzTx/>
              <a:buFont typeface="Symbol" panose="05050102010706020507" pitchFamily="18" charset="2"/>
              <a:buChar char=""/>
              <a:tabLst/>
              <a:defRPr/>
            </a:pPr>
            <a:r>
              <a:rPr kumimoji="0" lang="en-US" sz="2800" i="0" u="none" strike="noStrike" kern="0" cap="none" spc="0" normalizeH="0" baseline="0" noProof="0">
                <a:ln>
                  <a:noFill/>
                </a:ln>
                <a:solidFill>
                  <a:srgbClr val="54184F"/>
                </a:solidFill>
                <a:effectLst/>
                <a:uLnTx/>
                <a:uFillTx/>
                <a:latin typeface="Arial" panose="020B0604020202020204"/>
                <a:ea typeface="Times New Roman" panose="02020603050405020304" pitchFamily="18" charset="0"/>
                <a:cs typeface="Times New Roman" panose="02020603050405020304" pitchFamily="18" charset="0"/>
              </a:rPr>
              <a:t>How We Got Here </a:t>
            </a:r>
            <a:endParaRPr kumimoji="0" lang="en-US" sz="2800" i="0" u="none" strike="noStrike" kern="100" cap="none" spc="0" normalizeH="0" baseline="0" noProof="0">
              <a:ln>
                <a:noFill/>
              </a:ln>
              <a:solidFill>
                <a:srgbClr val="54184F"/>
              </a:solidFill>
              <a:effectLst/>
              <a:uLnTx/>
              <a:uFillTx/>
              <a:latin typeface="Arial" panose="020B0604020202020204"/>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spcBef>
                <a:spcPts val="1200"/>
              </a:spcBef>
              <a:spcAft>
                <a:spcPts val="0"/>
              </a:spcAft>
              <a:buClrTx/>
              <a:buSzTx/>
              <a:buFont typeface="Symbol" panose="05050102010706020507" pitchFamily="18" charset="2"/>
              <a:buChar char=""/>
              <a:tabLst/>
              <a:defRPr/>
            </a:pPr>
            <a:r>
              <a:rPr kumimoji="0" lang="en-US" sz="2800" i="0" u="none" strike="noStrike" kern="0" cap="none" spc="0" normalizeH="0" baseline="0" noProof="0">
                <a:ln>
                  <a:noFill/>
                </a:ln>
                <a:solidFill>
                  <a:srgbClr val="54184F"/>
                </a:solidFill>
                <a:effectLst/>
                <a:uLnTx/>
                <a:uFillTx/>
                <a:latin typeface="Arial" panose="020B0604020202020204"/>
                <a:ea typeface="Times New Roman" panose="02020603050405020304" pitchFamily="18" charset="0"/>
                <a:cs typeface="Times New Roman" panose="02020603050405020304" pitchFamily="18" charset="0"/>
              </a:rPr>
              <a:t>Children in Kinship/Grandfamilies</a:t>
            </a:r>
            <a:endParaRPr kumimoji="0" lang="en-US" sz="2800" i="0" u="none" strike="noStrike" kern="100" cap="none" spc="0" normalizeH="0" baseline="0" noProof="0">
              <a:ln>
                <a:noFill/>
              </a:ln>
              <a:solidFill>
                <a:srgbClr val="54184F"/>
              </a:solidFill>
              <a:effectLst/>
              <a:uLnTx/>
              <a:uFillTx/>
              <a:latin typeface="Arial" panose="020B0604020202020204"/>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spcBef>
                <a:spcPts val="1200"/>
              </a:spcBef>
              <a:spcAft>
                <a:spcPts val="0"/>
              </a:spcAft>
              <a:buClrTx/>
              <a:buSzTx/>
              <a:buFont typeface="Symbol" panose="05050102010706020507" pitchFamily="18" charset="2"/>
              <a:buChar char=""/>
              <a:tabLst/>
              <a:defRPr/>
            </a:pPr>
            <a:r>
              <a:rPr kumimoji="0" lang="en-US" sz="2800" i="0" u="none" strike="noStrike" kern="0" cap="none" spc="0" normalizeH="0" baseline="0" noProof="0">
                <a:ln>
                  <a:noFill/>
                </a:ln>
                <a:solidFill>
                  <a:srgbClr val="54184F"/>
                </a:solidFill>
                <a:effectLst/>
                <a:uLnTx/>
                <a:uFillTx/>
                <a:latin typeface="Arial" panose="020B0604020202020204"/>
                <a:ea typeface="Times New Roman" panose="02020603050405020304" pitchFamily="18" charset="0"/>
                <a:cs typeface="Times New Roman" panose="02020603050405020304" pitchFamily="18" charset="0"/>
              </a:rPr>
              <a:t>Financial Support for Kin</a:t>
            </a:r>
          </a:p>
          <a:p>
            <a:pPr marL="342900" marR="0" lvl="0" indent="-342900" algn="l" defTabSz="914400" rtl="0" eaLnBrk="1" fontAlgn="auto" latinLnBrk="0" hangingPunct="1">
              <a:spcBef>
                <a:spcPts val="1200"/>
              </a:spcBef>
              <a:spcAft>
                <a:spcPts val="0"/>
              </a:spcAft>
              <a:buClrTx/>
              <a:buSzTx/>
              <a:buFont typeface="Symbol" panose="05050102010706020507" pitchFamily="18" charset="2"/>
              <a:buChar char=""/>
              <a:tabLst/>
              <a:defRPr/>
            </a:pPr>
            <a:r>
              <a:rPr kumimoji="0" lang="en-US" sz="2800" i="0" u="none" strike="noStrike" kern="0" cap="none" spc="0" normalizeH="0" baseline="0" noProof="0">
                <a:ln>
                  <a:noFill/>
                </a:ln>
                <a:solidFill>
                  <a:srgbClr val="54184F"/>
                </a:solidFill>
                <a:effectLst/>
                <a:uLnTx/>
                <a:uFillTx/>
                <a:latin typeface="Arial" panose="020B0604020202020204"/>
                <a:ea typeface="Times New Roman" panose="02020603050405020304" pitchFamily="18" charset="0"/>
                <a:cs typeface="Times New Roman" panose="02020603050405020304" pitchFamily="18" charset="0"/>
              </a:rPr>
              <a:t>Supporting Kin Through Foster Care Licensing </a:t>
            </a:r>
            <a:endParaRPr kumimoji="0" lang="en-US" sz="2800" i="0" u="none" strike="noStrike" kern="100" cap="none" spc="0" normalizeH="0" baseline="0" noProof="0">
              <a:ln>
                <a:noFill/>
              </a:ln>
              <a:solidFill>
                <a:srgbClr val="54184F"/>
              </a:solidFill>
              <a:effectLst/>
              <a:uLnTx/>
              <a:uFillTx/>
              <a:latin typeface="Arial" panose="020B0604020202020204"/>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spcBef>
                <a:spcPts val="1200"/>
              </a:spcBef>
              <a:spcAft>
                <a:spcPts val="0"/>
              </a:spcAft>
              <a:buClrTx/>
              <a:buSzTx/>
              <a:buFont typeface="Symbol" panose="05050102010706020507" pitchFamily="18" charset="2"/>
              <a:buChar char=""/>
              <a:tabLst/>
              <a:defRPr/>
            </a:pPr>
            <a:r>
              <a:rPr kumimoji="0" lang="en-US" sz="2800" i="0" u="none" strike="noStrike" kern="0" cap="none" spc="0" normalizeH="0" baseline="0" noProof="0">
                <a:ln>
                  <a:noFill/>
                </a:ln>
                <a:solidFill>
                  <a:srgbClr val="54184F"/>
                </a:solidFill>
                <a:effectLst/>
                <a:uLnTx/>
                <a:uFillTx/>
                <a:latin typeface="Arial" panose="020B0604020202020204"/>
                <a:ea typeface="Times New Roman" panose="02020603050405020304" pitchFamily="18" charset="0"/>
                <a:cs typeface="Times New Roman" panose="02020603050405020304" pitchFamily="18" charset="0"/>
              </a:rPr>
              <a:t>The Value of Child Welfare Agencies in Supporting Kin</a:t>
            </a:r>
            <a:endParaRPr kumimoji="0" lang="en-US" sz="2800" i="0" u="none" strike="noStrike" kern="100" cap="none" spc="0" normalizeH="0" baseline="0" noProof="0">
              <a:ln>
                <a:noFill/>
              </a:ln>
              <a:solidFill>
                <a:srgbClr val="54184F"/>
              </a:solidFill>
              <a:effectLst/>
              <a:uLnTx/>
              <a:uFillTx/>
              <a:latin typeface="Arial" panose="020B0604020202020204"/>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spcBef>
                <a:spcPts val="1200"/>
              </a:spcBef>
              <a:buClrTx/>
              <a:buSzTx/>
              <a:buFont typeface="Symbol" panose="05050102010706020507" pitchFamily="18" charset="2"/>
              <a:buChar char=""/>
              <a:tabLst/>
              <a:defRPr/>
            </a:pPr>
            <a:r>
              <a:rPr kumimoji="0" lang="en-US" sz="2800" i="0" u="none" strike="noStrike" kern="0" cap="none" spc="0" normalizeH="0" baseline="0" noProof="0">
                <a:ln>
                  <a:noFill/>
                </a:ln>
                <a:solidFill>
                  <a:srgbClr val="54184F"/>
                </a:solidFill>
                <a:effectLst/>
                <a:uLnTx/>
                <a:uFillTx/>
                <a:latin typeface="Arial" panose="020B0604020202020204"/>
                <a:ea typeface="Times New Roman" panose="02020603050405020304" pitchFamily="18" charset="0"/>
                <a:cs typeface="Times New Roman" panose="02020603050405020304" pitchFamily="18" charset="0"/>
              </a:rPr>
              <a:t>Additional Resources</a:t>
            </a:r>
            <a:r>
              <a:rPr kumimoji="0" lang="en-US" sz="2800" i="0" u="none" strike="noStrike" kern="0" cap="none" spc="0" normalizeH="0" baseline="0" noProof="0">
                <a:ln>
                  <a:noFill/>
                </a:ln>
                <a:solidFill>
                  <a:srgbClr val="7030A0"/>
                </a:solidFill>
                <a:effectLst/>
                <a:uLnTx/>
                <a:uFillTx/>
                <a:latin typeface="Arial" panose="020B0604020202020204"/>
                <a:ea typeface="Times New Roman" panose="02020603050405020304" pitchFamily="18" charset="0"/>
                <a:cs typeface="Times New Roman" panose="02020603050405020304" pitchFamily="18" charset="0"/>
              </a:rPr>
              <a:t> </a:t>
            </a:r>
            <a:endParaRPr kumimoji="0" lang="en-US" sz="2800" i="0" u="none" strike="noStrike" kern="100" cap="none" spc="0" normalizeH="0" baseline="0" noProof="0">
              <a:ln>
                <a:noFill/>
              </a:ln>
              <a:solidFill>
                <a:srgbClr val="7030A0"/>
              </a:solidFill>
              <a:effectLst/>
              <a:uLnTx/>
              <a:uFillTx/>
              <a:latin typeface="Arial" panose="020B0604020202020204"/>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431938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5E7D94-7A72-3B13-9F40-E25B66F9F57D}"/>
              </a:ext>
            </a:extLst>
          </p:cNvPr>
          <p:cNvSpPr>
            <a:spLocks noGrp="1"/>
          </p:cNvSpPr>
          <p:nvPr>
            <p:ph type="title"/>
          </p:nvPr>
        </p:nvSpPr>
        <p:spPr>
          <a:xfrm>
            <a:off x="838200" y="403390"/>
            <a:ext cx="10323136" cy="708973"/>
          </a:xfrm>
        </p:spPr>
        <p:txBody>
          <a:bodyPr anchor="t">
            <a:normAutofit/>
          </a:bodyPr>
          <a:lstStyle/>
          <a:p>
            <a:r>
              <a:rPr lang="en-US"/>
              <a:t>Ashley</a:t>
            </a:r>
          </a:p>
        </p:txBody>
      </p:sp>
      <p:sp>
        <p:nvSpPr>
          <p:cNvPr id="5" name="Text Placeholder 4">
            <a:extLst>
              <a:ext uri="{FF2B5EF4-FFF2-40B4-BE49-F238E27FC236}">
                <a16:creationId xmlns:a16="http://schemas.microsoft.com/office/drawing/2014/main" id="{CD1CD951-4913-FE9E-0255-23D65E681514}"/>
              </a:ext>
            </a:extLst>
          </p:cNvPr>
          <p:cNvSpPr>
            <a:spLocks noGrp="1"/>
          </p:cNvSpPr>
          <p:nvPr>
            <p:ph sz="half" idx="1"/>
          </p:nvPr>
        </p:nvSpPr>
        <p:spPr>
          <a:xfrm>
            <a:off x="838200" y="1254208"/>
            <a:ext cx="6211186" cy="4636229"/>
          </a:xfrm>
        </p:spPr>
        <p:txBody>
          <a:bodyPr>
            <a:noAutofit/>
          </a:bodyPr>
          <a:lstStyle/>
          <a:p>
            <a:pPr>
              <a:lnSpc>
                <a:spcPct val="100000"/>
              </a:lnSpc>
              <a:spcBef>
                <a:spcPts val="600"/>
              </a:spcBef>
              <a:spcAft>
                <a:spcPts val="900"/>
              </a:spcAft>
            </a:pPr>
            <a:r>
              <a:rPr lang="en-US" b="0" i="1"/>
              <a:t>Ashley </a:t>
            </a:r>
            <a:r>
              <a:rPr lang="en-US" b="0"/>
              <a:t>is 7 years old. She and her 3 siblings are no longer able to live with their parents.  </a:t>
            </a:r>
          </a:p>
          <a:p>
            <a:pPr>
              <a:lnSpc>
                <a:spcPct val="100000"/>
              </a:lnSpc>
              <a:spcBef>
                <a:spcPts val="600"/>
              </a:spcBef>
              <a:spcAft>
                <a:spcPts val="900"/>
              </a:spcAft>
            </a:pPr>
            <a:r>
              <a:rPr lang="en-US" b="0"/>
              <a:t>All four children were removed from their home and placed in the custody of the state. </a:t>
            </a:r>
          </a:p>
          <a:p>
            <a:pPr>
              <a:lnSpc>
                <a:spcPct val="100000"/>
              </a:lnSpc>
              <a:spcBef>
                <a:spcPts val="600"/>
              </a:spcBef>
              <a:spcAft>
                <a:spcPts val="900"/>
              </a:spcAft>
            </a:pPr>
            <a:r>
              <a:rPr lang="en-US" b="0"/>
              <a:t>Ashley enjoys playing with doll houses and is artistic. She especially loves painting! </a:t>
            </a:r>
          </a:p>
          <a:p>
            <a:pPr>
              <a:lnSpc>
                <a:spcPct val="100000"/>
              </a:lnSpc>
              <a:spcBef>
                <a:spcPts val="600"/>
              </a:spcBef>
              <a:spcAft>
                <a:spcPts val="900"/>
              </a:spcAft>
            </a:pPr>
            <a:r>
              <a:rPr lang="en-US" b="0"/>
              <a:t>Two days after she’s removed from her parents’ home, Ashley celebrates her 8th birthday. </a:t>
            </a:r>
          </a:p>
        </p:txBody>
      </p:sp>
      <p:sp>
        <p:nvSpPr>
          <p:cNvPr id="2" name="Slide Number Placeholder 2">
            <a:extLst>
              <a:ext uri="{FF2B5EF4-FFF2-40B4-BE49-F238E27FC236}">
                <a16:creationId xmlns:a16="http://schemas.microsoft.com/office/drawing/2014/main" id="{DC5EAE34-9214-730C-40A4-CB0477384CD0}"/>
              </a:ext>
              <a:ext uri="{C183D7F6-B498-43B3-948B-1728B52AA6E4}">
                <adec:decorative xmlns:adec="http://schemas.microsoft.com/office/drawing/2017/decorative" val="1"/>
              </a:ext>
            </a:extLst>
          </p:cNvPr>
          <p:cNvSpPr txBox="1">
            <a:spLocks/>
          </p:cNvSpPr>
          <p:nvPr/>
        </p:nvSpPr>
        <p:spPr>
          <a:xfrm>
            <a:off x="798338" y="6270869"/>
            <a:ext cx="46326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7B8A0EF-CE87-AF42-9969-68B25532AF96}" type="slidenum">
              <a:rPr lang="en-US" b="1" smtClean="0"/>
              <a:pPr/>
              <a:t>20</a:t>
            </a:fld>
            <a:endParaRPr lang="en-US" sz="1400" b="1"/>
          </a:p>
        </p:txBody>
      </p:sp>
      <p:pic>
        <p:nvPicPr>
          <p:cNvPr id="9" name="Content Placeholder 8" descr="A painting and paint set">
            <a:extLst>
              <a:ext uri="{FF2B5EF4-FFF2-40B4-BE49-F238E27FC236}">
                <a16:creationId xmlns:a16="http://schemas.microsoft.com/office/drawing/2014/main" id="{C968E4E3-C478-BF0D-8CFB-8F32C1CF7149}"/>
              </a:ext>
            </a:extLst>
          </p:cNvPr>
          <p:cNvPicPr>
            <a:picLocks noGrp="1" noChangeAspect="1"/>
          </p:cNvPicPr>
          <p:nvPr>
            <p:ph sz="half" idx="17"/>
          </p:nvPr>
        </p:nvPicPr>
        <p:blipFill>
          <a:blip r:embed="rId3"/>
          <a:stretch>
            <a:fillRect/>
          </a:stretch>
        </p:blipFill>
        <p:spPr>
          <a:xfrm>
            <a:off x="7553471" y="403390"/>
            <a:ext cx="3800329" cy="5208452"/>
          </a:xfrm>
        </p:spPr>
      </p:pic>
    </p:spTree>
    <p:extLst>
      <p:ext uri="{BB962C8B-B14F-4D97-AF65-F5344CB8AC3E}">
        <p14:creationId xmlns:p14="http://schemas.microsoft.com/office/powerpoint/2010/main" val="24314795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64C1EA-0AE2-545E-2983-91E0130A7179}"/>
              </a:ext>
            </a:extLst>
          </p:cNvPr>
          <p:cNvSpPr>
            <a:spLocks noGrp="1"/>
          </p:cNvSpPr>
          <p:nvPr>
            <p:ph type="title"/>
          </p:nvPr>
        </p:nvSpPr>
        <p:spPr/>
        <p:txBody>
          <a:bodyPr/>
          <a:lstStyle/>
          <a:p>
            <a:r>
              <a:rPr lang="en-US"/>
              <a:t>Home 1 - Birthday</a:t>
            </a:r>
          </a:p>
        </p:txBody>
      </p:sp>
      <p:sp>
        <p:nvSpPr>
          <p:cNvPr id="2" name="Text Placeholder 1">
            <a:extLst>
              <a:ext uri="{FF2B5EF4-FFF2-40B4-BE49-F238E27FC236}">
                <a16:creationId xmlns:a16="http://schemas.microsoft.com/office/drawing/2014/main" id="{633292B1-C0EF-B7D3-1D19-B846740C5A5B}"/>
              </a:ext>
            </a:extLst>
          </p:cNvPr>
          <p:cNvSpPr>
            <a:spLocks noGrp="1"/>
          </p:cNvSpPr>
          <p:nvPr>
            <p:ph sz="half" idx="1"/>
          </p:nvPr>
        </p:nvSpPr>
        <p:spPr>
          <a:xfrm>
            <a:off x="772211" y="1463633"/>
            <a:ext cx="7627542" cy="4475254"/>
          </a:xfrm>
        </p:spPr>
        <p:txBody>
          <a:bodyPr>
            <a:noAutofit/>
          </a:bodyPr>
          <a:lstStyle/>
          <a:p>
            <a:pPr>
              <a:lnSpc>
                <a:spcPct val="100000"/>
              </a:lnSpc>
            </a:pPr>
            <a:r>
              <a:rPr lang="en-US" sz="1900" b="0"/>
              <a:t>Ashley is placed in a non-kin foster home. She is placed with one of her sisters, but her other two siblings go to a foster home across town. </a:t>
            </a:r>
          </a:p>
          <a:p>
            <a:pPr>
              <a:lnSpc>
                <a:spcPct val="100000"/>
              </a:lnSpc>
            </a:pPr>
            <a:r>
              <a:rPr lang="en-US" sz="1900" b="0"/>
              <a:t>On the morning of her birthday, Ashley’s foster mom has a birthday breakfast of donuts waiting, the same special breakfast the foster family eats for all the children’s birthdays. The whole family sings happy birthday. </a:t>
            </a:r>
          </a:p>
          <a:p>
            <a:pPr>
              <a:lnSpc>
                <a:spcPct val="100000"/>
              </a:lnSpc>
            </a:pPr>
            <a:r>
              <a:rPr lang="en-US" sz="1900" b="0"/>
              <a:t>There are three presents for Ashley, which her foster mom went out and shopped for late the night before, hoping Ashley would like them. </a:t>
            </a:r>
          </a:p>
          <a:p>
            <a:pPr>
              <a:lnSpc>
                <a:spcPct val="100000"/>
              </a:lnSpc>
            </a:pPr>
            <a:r>
              <a:rPr lang="en-US" sz="1900" b="0"/>
              <a:t>Ashley’s foster mom reached out to the caseworker to arrange a visit with her two siblings. After school, they drive 45 minutes to meet at a supervised visit location. Ashley’s foster mom picks up a cake and all four children are together briefly while Ashley blows out her candles. </a:t>
            </a:r>
          </a:p>
        </p:txBody>
      </p:sp>
      <p:pic>
        <p:nvPicPr>
          <p:cNvPr id="10" name="Content Placeholder 9" descr="birthday cake with eight candles">
            <a:extLst>
              <a:ext uri="{FF2B5EF4-FFF2-40B4-BE49-F238E27FC236}">
                <a16:creationId xmlns:a16="http://schemas.microsoft.com/office/drawing/2014/main" id="{7F80C9F5-C88C-A80E-FD39-0017C6D4D4A5}"/>
              </a:ext>
            </a:extLst>
          </p:cNvPr>
          <p:cNvPicPr>
            <a:picLocks noGrp="1" noChangeAspect="1"/>
          </p:cNvPicPr>
          <p:nvPr>
            <p:ph sz="half" idx="17"/>
          </p:nvPr>
        </p:nvPicPr>
        <p:blipFill>
          <a:blip r:embed="rId3"/>
          <a:stretch>
            <a:fillRect/>
          </a:stretch>
        </p:blipFill>
        <p:spPr>
          <a:xfrm>
            <a:off x="8735341" y="1463633"/>
            <a:ext cx="2954047" cy="4084690"/>
          </a:xfrm>
        </p:spPr>
      </p:pic>
      <p:sp>
        <p:nvSpPr>
          <p:cNvPr id="4" name="Slide Number Placeholder 2">
            <a:extLst>
              <a:ext uri="{FF2B5EF4-FFF2-40B4-BE49-F238E27FC236}">
                <a16:creationId xmlns:a16="http://schemas.microsoft.com/office/drawing/2014/main" id="{F9D0C0C7-E575-75B3-6903-32CCF6444112}"/>
              </a:ext>
              <a:ext uri="{C183D7F6-B498-43B3-948B-1728B52AA6E4}">
                <adec:decorative xmlns:adec="http://schemas.microsoft.com/office/drawing/2017/decorative" val="1"/>
              </a:ext>
            </a:extLst>
          </p:cNvPr>
          <p:cNvSpPr txBox="1">
            <a:spLocks/>
          </p:cNvSpPr>
          <p:nvPr/>
        </p:nvSpPr>
        <p:spPr>
          <a:xfrm>
            <a:off x="798338" y="6270869"/>
            <a:ext cx="46326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7B8A0EF-CE87-AF42-9969-68B25532AF96}" type="slidenum">
              <a:rPr lang="en-US" b="1" smtClean="0"/>
              <a:pPr/>
              <a:t>21</a:t>
            </a:fld>
            <a:endParaRPr lang="en-US" sz="1400" b="1"/>
          </a:p>
        </p:txBody>
      </p:sp>
    </p:spTree>
    <p:extLst>
      <p:ext uri="{BB962C8B-B14F-4D97-AF65-F5344CB8AC3E}">
        <p14:creationId xmlns:p14="http://schemas.microsoft.com/office/powerpoint/2010/main" val="39214192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89791E-84EC-F310-DEE5-6DC67E913993}"/>
              </a:ext>
            </a:extLst>
          </p:cNvPr>
          <p:cNvSpPr>
            <a:spLocks noGrp="1"/>
          </p:cNvSpPr>
          <p:nvPr>
            <p:ph type="title"/>
          </p:nvPr>
        </p:nvSpPr>
        <p:spPr/>
        <p:txBody>
          <a:bodyPr/>
          <a:lstStyle/>
          <a:p>
            <a:r>
              <a:rPr lang="en-US"/>
              <a:t>Home 2 - Birthday</a:t>
            </a:r>
          </a:p>
        </p:txBody>
      </p:sp>
      <p:pic>
        <p:nvPicPr>
          <p:cNvPr id="10" name="Content Placeholder 9" descr="Pancakes, with banana slices, blueberries, and apple slices to make them look like a bear and a bird">
            <a:extLst>
              <a:ext uri="{FF2B5EF4-FFF2-40B4-BE49-F238E27FC236}">
                <a16:creationId xmlns:a16="http://schemas.microsoft.com/office/drawing/2014/main" id="{7639A476-0737-EBC8-6BE9-7CA48F528112}"/>
              </a:ext>
            </a:extLst>
          </p:cNvPr>
          <p:cNvPicPr>
            <a:picLocks noGrp="1" noChangeAspect="1"/>
          </p:cNvPicPr>
          <p:nvPr>
            <p:ph sz="half" idx="1"/>
          </p:nvPr>
        </p:nvPicPr>
        <p:blipFill>
          <a:blip r:embed="rId3"/>
          <a:stretch>
            <a:fillRect/>
          </a:stretch>
        </p:blipFill>
        <p:spPr>
          <a:xfrm>
            <a:off x="567384" y="1615440"/>
            <a:ext cx="3607832" cy="3382981"/>
          </a:xfrm>
        </p:spPr>
      </p:pic>
      <p:sp>
        <p:nvSpPr>
          <p:cNvPr id="4" name="Text Placeholder 3">
            <a:extLst>
              <a:ext uri="{FF2B5EF4-FFF2-40B4-BE49-F238E27FC236}">
                <a16:creationId xmlns:a16="http://schemas.microsoft.com/office/drawing/2014/main" id="{A1C6B439-211E-A457-98EA-D6E8B0E1CF62}"/>
              </a:ext>
            </a:extLst>
          </p:cNvPr>
          <p:cNvSpPr>
            <a:spLocks noGrp="1"/>
          </p:cNvSpPr>
          <p:nvPr>
            <p:ph sz="half" idx="17"/>
          </p:nvPr>
        </p:nvSpPr>
        <p:spPr>
          <a:xfrm>
            <a:off x="4496586" y="1385741"/>
            <a:ext cx="7249212" cy="4477732"/>
          </a:xfrm>
        </p:spPr>
        <p:txBody>
          <a:bodyPr>
            <a:noAutofit/>
          </a:bodyPr>
          <a:lstStyle/>
          <a:p>
            <a:pPr>
              <a:lnSpc>
                <a:spcPct val="100000"/>
              </a:lnSpc>
            </a:pPr>
            <a:r>
              <a:rPr lang="en-US" sz="1700" b="0"/>
              <a:t>Ashley and her three siblings are placed with their maternal aunt, Tonya.</a:t>
            </a:r>
          </a:p>
          <a:p>
            <a:pPr>
              <a:lnSpc>
                <a:spcPct val="100000"/>
              </a:lnSpc>
            </a:pPr>
            <a:r>
              <a:rPr lang="en-US" sz="1700" b="0"/>
              <a:t>The aunt knows that Ashley’s favorite breakfast food is pancakes and has them ready for her before school. She also sings happy birthday, but it’s the special family version of happy birthday that Ashley’s mom usually sings to her. </a:t>
            </a:r>
          </a:p>
          <a:p>
            <a:pPr>
              <a:lnSpc>
                <a:spcPct val="100000"/>
              </a:lnSpc>
            </a:pPr>
            <a:r>
              <a:rPr lang="en-US" sz="1700" b="0"/>
              <a:t>Ashley’s aunt tells Ashley about the day she was born; she pulls out photos from when Ashley was a baby, recalling how her eyes and lips favor her mom. </a:t>
            </a:r>
          </a:p>
          <a:p>
            <a:pPr>
              <a:lnSpc>
                <a:spcPct val="100000"/>
              </a:lnSpc>
            </a:pPr>
            <a:r>
              <a:rPr lang="en-US" sz="1700" b="0"/>
              <a:t>Tonya knows her niece loves to paint and even has two paintings she made last school year hung up on the fridge. Tonya told the caseworker that Ashley is interested in painting, and the caseworker was able to bring over art supplies from the agency’s gift closet. </a:t>
            </a:r>
          </a:p>
          <a:p>
            <a:pPr>
              <a:lnSpc>
                <a:spcPct val="100000"/>
              </a:lnSpc>
            </a:pPr>
            <a:r>
              <a:rPr lang="en-US" sz="1700" b="0"/>
              <a:t>After school, some of Ashley’s cousins and grandparents come over to see her. They celebrate with a cookout where the siblings and cousins all have a chance to play and be together. </a:t>
            </a:r>
          </a:p>
        </p:txBody>
      </p:sp>
      <p:sp>
        <p:nvSpPr>
          <p:cNvPr id="2" name="Slide Number Placeholder 2">
            <a:extLst>
              <a:ext uri="{FF2B5EF4-FFF2-40B4-BE49-F238E27FC236}">
                <a16:creationId xmlns:a16="http://schemas.microsoft.com/office/drawing/2014/main" id="{570569BC-7D5C-94DB-8308-6FF6B1FEE1EE}"/>
              </a:ext>
              <a:ext uri="{C183D7F6-B498-43B3-948B-1728B52AA6E4}">
                <adec:decorative xmlns:adec="http://schemas.microsoft.com/office/drawing/2017/decorative" val="1"/>
              </a:ext>
            </a:extLst>
          </p:cNvPr>
          <p:cNvSpPr txBox="1">
            <a:spLocks/>
          </p:cNvSpPr>
          <p:nvPr/>
        </p:nvSpPr>
        <p:spPr>
          <a:xfrm>
            <a:off x="798338" y="6270869"/>
            <a:ext cx="46326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7B8A0EF-CE87-AF42-9969-68B25532AF96}" type="slidenum">
              <a:rPr lang="en-US" b="1" smtClean="0"/>
              <a:pPr/>
              <a:t>22</a:t>
            </a:fld>
            <a:endParaRPr lang="en-US" sz="1400" b="1"/>
          </a:p>
        </p:txBody>
      </p:sp>
    </p:spTree>
    <p:extLst>
      <p:ext uri="{BB962C8B-B14F-4D97-AF65-F5344CB8AC3E}">
        <p14:creationId xmlns:p14="http://schemas.microsoft.com/office/powerpoint/2010/main" val="26048432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42B69-2011-4EDC-8F5A-1B76979F13CF}"/>
              </a:ext>
            </a:extLst>
          </p:cNvPr>
          <p:cNvSpPr>
            <a:spLocks noGrp="1"/>
          </p:cNvSpPr>
          <p:nvPr>
            <p:ph type="ctrTitle"/>
          </p:nvPr>
        </p:nvSpPr>
        <p:spPr>
          <a:xfrm>
            <a:off x="713618" y="1636141"/>
            <a:ext cx="4235454" cy="2825862"/>
          </a:xfrm>
        </p:spPr>
        <p:txBody>
          <a:bodyPr>
            <a:noAutofit/>
          </a:bodyPr>
          <a:lstStyle/>
          <a:p>
            <a:r>
              <a:rPr lang="en-US" sz="4000"/>
              <a:t>Children in Kinship/ Grandfamilies</a:t>
            </a:r>
            <a:br>
              <a:rPr lang="en-US" sz="3600"/>
            </a:br>
            <a:endParaRPr lang="en-US" sz="3600"/>
          </a:p>
        </p:txBody>
      </p:sp>
      <p:pic>
        <p:nvPicPr>
          <p:cNvPr id="15" name="Content Placeholder 14" descr="An infographic with two sides. On the left, it says, &quot;For every 1 child being raised by kin in foster care, there are 19 children being raised by kin outside of foster care,&quot; followed by one purple icon of an adult and child and 19 teal versions of the same icon. On the right, a graphic of a smiling grandfamily appears above two nested circles, one much larger than the other. In the larger circle, it says, &quot;about 2.4 million children are being raised by a relative or close family friend, with no parent living in the household. An arrow pointing down from the smaller circle leads to text that says, &quot;123,294 children in foster care are being raised by relatives.&quot; The logos for Generations United and the Grandfamilies &amp; Kinship Support Network are at the bottom.">
            <a:extLst>
              <a:ext uri="{FF2B5EF4-FFF2-40B4-BE49-F238E27FC236}">
                <a16:creationId xmlns:a16="http://schemas.microsoft.com/office/drawing/2014/main" id="{135E1A45-17DA-1B49-EE34-33DDFB2E680C}"/>
              </a:ext>
            </a:extLst>
          </p:cNvPr>
          <p:cNvPicPr>
            <a:picLocks noGrp="1" noChangeAspect="1"/>
          </p:cNvPicPr>
          <p:nvPr>
            <p:ph sz="quarter" idx="10"/>
          </p:nvPr>
        </p:nvPicPr>
        <p:blipFill>
          <a:blip r:embed="rId3"/>
          <a:stretch>
            <a:fillRect/>
          </a:stretch>
        </p:blipFill>
        <p:spPr>
          <a:xfrm>
            <a:off x="5953615" y="133252"/>
            <a:ext cx="5743575" cy="5875780"/>
          </a:xfrm>
        </p:spPr>
      </p:pic>
      <p:sp>
        <p:nvSpPr>
          <p:cNvPr id="5" name="TextBox 4">
            <a:extLst>
              <a:ext uri="{FF2B5EF4-FFF2-40B4-BE49-F238E27FC236}">
                <a16:creationId xmlns:a16="http://schemas.microsoft.com/office/drawing/2014/main" id="{1443703F-14DC-3D70-4960-62F8CF8D9944}"/>
              </a:ext>
            </a:extLst>
          </p:cNvPr>
          <p:cNvSpPr txBox="1"/>
          <p:nvPr/>
        </p:nvSpPr>
        <p:spPr>
          <a:xfrm>
            <a:off x="5505255" y="6056738"/>
            <a:ext cx="6686745" cy="83099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i="0" u="none" strike="noStrike" kern="1200" cap="none" spc="0" normalizeH="0" baseline="0" noProof="0">
                <a:ln>
                  <a:noFill/>
                </a:ln>
                <a:solidFill>
                  <a:srgbClr val="000000"/>
                </a:solidFill>
                <a:effectLst/>
                <a:uLnTx/>
                <a:uFillTx/>
                <a:ea typeface="+mn-ea"/>
                <a:cs typeface="+mn-cs"/>
              </a:rPr>
              <a:t>See: </a:t>
            </a:r>
            <a:r>
              <a:rPr kumimoji="0" lang="en-US" sz="1600" b="1" i="0" u="none" strike="noStrike" kern="1200" cap="none" spc="0" normalizeH="0" baseline="0" noProof="0">
                <a:ln>
                  <a:noFill/>
                </a:ln>
                <a:solidFill>
                  <a:srgbClr val="000000"/>
                </a:solidFill>
                <a:effectLst/>
                <a:uLnTx/>
                <a:uFillTx/>
                <a:ea typeface="+mn-ea"/>
                <a:cs typeface="+mn-cs"/>
                <a:hlinkClick r:id="rId4"/>
              </a:rPr>
              <a:t>www.gksnetwork.org/resources/grandfamilies-kinship-families-strengths-challenges/</a:t>
            </a:r>
            <a:r>
              <a:rPr kumimoji="0" lang="en-US" sz="1600" b="1" i="0" u="none" strike="noStrike" kern="1200" cap="none" spc="0" normalizeH="0" baseline="0" noProof="0">
                <a:ln>
                  <a:noFill/>
                </a:ln>
                <a:solidFill>
                  <a:srgbClr val="000000"/>
                </a:solidFill>
                <a:effectLst/>
                <a:uLnTx/>
                <a:uFillTx/>
                <a:ea typeface="+mn-ea"/>
                <a:cs typeface="+mn-cs"/>
              </a:rPr>
              <a:t> </a:t>
            </a:r>
            <a:r>
              <a:rPr kumimoji="0" lang="en-US" sz="1600" i="0" u="none" strike="noStrike" kern="1200" cap="none" spc="0" normalizeH="0" baseline="0" noProof="0">
                <a:ln>
                  <a:noFill/>
                </a:ln>
                <a:solidFill>
                  <a:srgbClr val="000000"/>
                </a:solidFill>
                <a:effectLst/>
                <a:uLnTx/>
                <a:uFillTx/>
                <a:ea typeface="+mn-ea"/>
                <a:cs typeface="+mn-cs"/>
              </a:rPr>
              <a:t>and </a:t>
            </a:r>
            <a:r>
              <a:rPr kumimoji="0" lang="en-US" sz="1600" b="1" i="0" u="none" strike="noStrike" kern="1200" cap="none" spc="0" normalizeH="0" baseline="0" noProof="0">
                <a:ln>
                  <a:noFill/>
                </a:ln>
                <a:solidFill>
                  <a:srgbClr val="000000"/>
                </a:solidFill>
                <a:effectLst/>
                <a:uLnTx/>
                <a:uFillTx/>
                <a:ea typeface="+mn-ea"/>
                <a:cs typeface="+mn-cs"/>
                <a:hlinkClick r:id="rId5"/>
              </a:rPr>
              <a:t>www.gksnetwork.org/kinship-data/</a:t>
            </a:r>
            <a:r>
              <a:rPr kumimoji="0" lang="en-US" sz="1600" b="1" i="0" u="none" strike="noStrike" kern="1200" cap="none" spc="0" normalizeH="0" baseline="0" noProof="0">
                <a:ln>
                  <a:noFill/>
                </a:ln>
                <a:solidFill>
                  <a:srgbClr val="000000"/>
                </a:solidFill>
                <a:effectLst/>
                <a:uLnTx/>
                <a:uFillTx/>
                <a:ea typeface="+mn-ea"/>
                <a:cs typeface="+mn-cs"/>
              </a:rPr>
              <a:t> </a:t>
            </a:r>
          </a:p>
        </p:txBody>
      </p:sp>
    </p:spTree>
    <p:extLst>
      <p:ext uri="{BB962C8B-B14F-4D97-AF65-F5344CB8AC3E}">
        <p14:creationId xmlns:p14="http://schemas.microsoft.com/office/powerpoint/2010/main" val="1168655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F6DEEF-FB19-1126-DC54-813850F128D1}"/>
              </a:ext>
              <a:ext uri="{C183D7F6-B498-43B3-948B-1728B52AA6E4}">
                <adec:decorative xmlns:adec="http://schemas.microsoft.com/office/drawing/2017/decorative" val="0"/>
              </a:ext>
            </a:extLst>
          </p:cNvPr>
          <p:cNvSpPr>
            <a:spLocks noGrp="1"/>
          </p:cNvSpPr>
          <p:nvPr>
            <p:ph type="title"/>
          </p:nvPr>
        </p:nvSpPr>
        <p:spPr>
          <a:xfrm>
            <a:off x="838200" y="-1013860"/>
            <a:ext cx="10515600" cy="1013860"/>
          </a:xfrm>
        </p:spPr>
        <p:txBody>
          <a:bodyPr vert="horz" lIns="91440" tIns="45720" rIns="91440" bIns="45720" rtlCol="0" anchor="b">
            <a:normAutofit/>
          </a:bodyPr>
          <a:lstStyle/>
          <a:p>
            <a:r>
              <a:rPr lang="en-US" sz="1200"/>
              <a:t>Racial Overrepresentation in Grandfamilies</a:t>
            </a:r>
          </a:p>
        </p:txBody>
      </p:sp>
      <p:pic>
        <p:nvPicPr>
          <p:cNvPr id="9" name="Picture 4" descr="Two sets of bar charts showing racial overrepresentation in grandfamilies. The first set shows that 14% of children in the U.S. are African American, but 25% of children in grandfamilies are African American and 23% of children in foster care are African American. The second set shows that 1% of children in the U.S. are American Indian and Alaska Native, but 8% of the children in grandfamilies are American Indian and Alaska Native and 2% of the children in foster care are American Indian and Alaska Native.">
            <a:extLst>
              <a:ext uri="{FF2B5EF4-FFF2-40B4-BE49-F238E27FC236}">
                <a16:creationId xmlns:a16="http://schemas.microsoft.com/office/drawing/2014/main" id="{76A8EFE5-1659-4302-85B9-558C8D576C54}"/>
              </a:ext>
            </a:extLst>
          </p:cNvPr>
          <p:cNvPicPr>
            <a:picLocks noChangeAspect="1"/>
          </p:cNvPicPr>
          <p:nvPr/>
        </p:nvPicPr>
        <p:blipFill>
          <a:blip r:embed="rId3"/>
          <a:stretch>
            <a:fillRect/>
          </a:stretch>
        </p:blipFill>
        <p:spPr>
          <a:xfrm>
            <a:off x="623147" y="126757"/>
            <a:ext cx="10719304" cy="4693059"/>
          </a:xfrm>
          <a:prstGeom prst="rect">
            <a:avLst/>
          </a:prstGeom>
        </p:spPr>
      </p:pic>
      <p:sp>
        <p:nvSpPr>
          <p:cNvPr id="10" name="Content Placeholder 3">
            <a:extLst>
              <a:ext uri="{FF2B5EF4-FFF2-40B4-BE49-F238E27FC236}">
                <a16:creationId xmlns:a16="http://schemas.microsoft.com/office/drawing/2014/main" id="{8802C42C-4738-455A-8FFB-7DA4F764ED40}"/>
              </a:ext>
            </a:extLst>
          </p:cNvPr>
          <p:cNvSpPr txBox="1">
            <a:spLocks/>
          </p:cNvSpPr>
          <p:nvPr/>
        </p:nvSpPr>
        <p:spPr>
          <a:xfrm>
            <a:off x="798338" y="4918585"/>
            <a:ext cx="10544113" cy="938223"/>
          </a:xfrm>
          <a:prstGeom prst="rect">
            <a:avLst/>
          </a:prstGeom>
          <a:solidFill>
            <a:schemeClr val="accent4">
              <a:lumMod val="20000"/>
              <a:lumOff val="80000"/>
            </a:schemeClr>
          </a:solidFill>
          <a:ln w="38100">
            <a:solidFill>
              <a:srgbClr val="9EDBD9"/>
            </a:solidFill>
          </a:ln>
        </p:spPr>
        <p:txBody>
          <a:bodyPr vert="horz" lIns="91440" tIns="45720" rIns="91440" bIns="45720" rtlCol="0" anchor="t">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B31166"/>
              </a:buClr>
              <a:buSzPct val="80000"/>
              <a:buFont typeface="Wingdings 3" charset="2"/>
              <a:buNone/>
              <a:tabLst/>
              <a:defRPr/>
            </a:pPr>
            <a:r>
              <a:rPr kumimoji="0" lang="en-US" sz="1500" b="0" i="1"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Latino, Asian, and white children are not overrepresented in </a:t>
            </a:r>
            <a:r>
              <a:rPr kumimoji="0" lang="en-US" sz="1500" b="0" i="1" u="none" strike="noStrike" kern="1200" cap="none" spc="0" normalizeH="0" baseline="0" noProof="0" err="1">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grandfamilies</a:t>
            </a:r>
            <a:r>
              <a:rPr kumimoji="0" lang="en-US" sz="1500" b="0" i="1"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without parents in the home – they are either equally or more likely to live in parent-headed homes.   </a:t>
            </a:r>
          </a:p>
          <a:p>
            <a:pPr marL="0" marR="0" lvl="0" indent="0" algn="l" defTabSz="457200" rtl="0" eaLnBrk="1" fontAlgn="auto" latinLnBrk="0" hangingPunct="1">
              <a:lnSpc>
                <a:spcPct val="100000"/>
              </a:lnSpc>
              <a:spcBef>
                <a:spcPts val="1000"/>
              </a:spcBef>
              <a:spcAft>
                <a:spcPts val="0"/>
              </a:spcAft>
              <a:buClr>
                <a:srgbClr val="B31166"/>
              </a:buClr>
              <a:buSzPct val="80000"/>
              <a:buFont typeface="Wingdings 3" charset="2"/>
              <a:buNone/>
              <a:tabLst/>
              <a:defRPr/>
            </a:pPr>
            <a:r>
              <a:rPr kumimoji="0" lang="en-US" sz="1500" b="0" i="1"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However, Latino, Asian, and Black children are more likely to live in multigenerational households than white children.</a:t>
            </a:r>
          </a:p>
          <a:p>
            <a:pPr marL="0" marR="0" lvl="0" indent="0" algn="l" defTabSz="457200" rtl="0" eaLnBrk="1" fontAlgn="auto" latinLnBrk="0" hangingPunct="1">
              <a:lnSpc>
                <a:spcPct val="100000"/>
              </a:lnSpc>
              <a:spcBef>
                <a:spcPts val="1000"/>
              </a:spcBef>
              <a:spcAft>
                <a:spcPts val="0"/>
              </a:spcAft>
              <a:buClr>
                <a:srgbClr val="B31166"/>
              </a:buClr>
              <a:buSzPct val="80000"/>
              <a:buFont typeface="Wingdings 3" charset="2"/>
              <a:buNone/>
              <a:tabLst/>
              <a:defRPr/>
            </a:pPr>
            <a:endParaRPr kumimoji="0" lang="en-US" sz="1800" b="0" i="0" u="none" strike="noStrike" kern="1200" cap="none" spc="0" normalizeH="0" baseline="0" noProof="0">
              <a:ln>
                <a:noFill/>
              </a:ln>
              <a:solidFill>
                <a:prstClr val="black">
                  <a:lumMod val="75000"/>
                  <a:lumOff val="25000"/>
                </a:prstClr>
              </a:solidFill>
              <a:effectLst/>
              <a:uLnTx/>
              <a:uFillTx/>
              <a:latin typeface="Century Gothic" panose="020B0502020202020204"/>
              <a:ea typeface="+mn-ea"/>
              <a:cs typeface="+mn-cs"/>
            </a:endParaRPr>
          </a:p>
        </p:txBody>
      </p:sp>
      <p:sp>
        <p:nvSpPr>
          <p:cNvPr id="2" name="TextBox 1">
            <a:extLst>
              <a:ext uri="{FF2B5EF4-FFF2-40B4-BE49-F238E27FC236}">
                <a16:creationId xmlns:a16="http://schemas.microsoft.com/office/drawing/2014/main" id="{9D707FAE-E62B-68C0-48D7-0723294E2972}"/>
              </a:ext>
            </a:extLst>
          </p:cNvPr>
          <p:cNvSpPr txBox="1"/>
          <p:nvPr/>
        </p:nvSpPr>
        <p:spPr>
          <a:xfrm>
            <a:off x="5224544" y="6051219"/>
            <a:ext cx="6865856" cy="58477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i="0" u="none" strike="noStrike" kern="1200" cap="none" spc="0" normalizeH="0" baseline="0" noProof="0">
                <a:ln>
                  <a:noFill/>
                </a:ln>
                <a:solidFill>
                  <a:srgbClr val="000000"/>
                </a:solidFill>
                <a:effectLst/>
                <a:uLnTx/>
                <a:uFillTx/>
                <a:ea typeface="+mn-ea"/>
                <a:cs typeface="+mn-cs"/>
              </a:rPr>
              <a:t>See: </a:t>
            </a:r>
            <a:r>
              <a:rPr kumimoji="0" lang="en-US" sz="1600" b="1" i="0" u="none" strike="noStrike" kern="1200" cap="none" spc="0" normalizeH="0" baseline="0" noProof="0">
                <a:ln>
                  <a:noFill/>
                </a:ln>
                <a:solidFill>
                  <a:srgbClr val="000000"/>
                </a:solidFill>
                <a:effectLst/>
                <a:uLnTx/>
                <a:uFillTx/>
                <a:ea typeface="+mn-ea"/>
                <a:cs typeface="+mn-cs"/>
                <a:hlinkClick r:id="rId4"/>
              </a:rPr>
              <a:t>www.gksnetwork.org/resources/grandfamilies-kinship-families-strengths-challenges/</a:t>
            </a:r>
            <a:r>
              <a:rPr kumimoji="0" lang="en-US" sz="1600" b="1" i="0" u="none" strike="noStrike" kern="1200" cap="none" spc="0" normalizeH="0" baseline="0" noProof="0">
                <a:ln>
                  <a:noFill/>
                </a:ln>
                <a:solidFill>
                  <a:srgbClr val="000000"/>
                </a:solidFill>
                <a:effectLst/>
                <a:uLnTx/>
                <a:uFillTx/>
                <a:ea typeface="+mn-ea"/>
                <a:cs typeface="+mn-cs"/>
              </a:rPr>
              <a:t>  </a:t>
            </a:r>
            <a:r>
              <a:rPr kumimoji="0" lang="en-US" sz="1600" i="0" u="none" strike="noStrike" kern="1200" cap="none" spc="0" normalizeH="0" baseline="0" noProof="0">
                <a:ln>
                  <a:noFill/>
                </a:ln>
                <a:solidFill>
                  <a:srgbClr val="000000"/>
                </a:solidFill>
                <a:effectLst/>
                <a:uLnTx/>
                <a:uFillTx/>
                <a:ea typeface="+mn-ea"/>
                <a:cs typeface="+mn-cs"/>
              </a:rPr>
              <a:t>and </a:t>
            </a:r>
            <a:r>
              <a:rPr kumimoji="0" lang="en-US" sz="1600" b="1" i="0" u="none" strike="noStrike" kern="1200" cap="none" spc="0" normalizeH="0" baseline="0" noProof="0">
                <a:ln>
                  <a:noFill/>
                </a:ln>
                <a:solidFill>
                  <a:srgbClr val="000000"/>
                </a:solidFill>
                <a:effectLst/>
                <a:uLnTx/>
                <a:uFillTx/>
                <a:ea typeface="+mn-ea"/>
                <a:cs typeface="+mn-cs"/>
                <a:hlinkClick r:id="rId5"/>
              </a:rPr>
              <a:t>www.gksnetwork.org/kinship-data/</a:t>
            </a:r>
            <a:r>
              <a:rPr kumimoji="0" lang="en-US" sz="1600" b="1" i="0" u="none" strike="noStrike" kern="1200" cap="none" spc="0" normalizeH="0" baseline="0" noProof="0">
                <a:ln>
                  <a:noFill/>
                </a:ln>
                <a:solidFill>
                  <a:srgbClr val="000000"/>
                </a:solidFill>
                <a:effectLst/>
                <a:uLnTx/>
                <a:uFillTx/>
                <a:ea typeface="+mn-ea"/>
                <a:cs typeface="+mn-cs"/>
              </a:rPr>
              <a:t> </a:t>
            </a:r>
          </a:p>
        </p:txBody>
      </p:sp>
      <p:sp>
        <p:nvSpPr>
          <p:cNvPr id="3" name="Slide Number Placeholder 2">
            <a:extLst>
              <a:ext uri="{FF2B5EF4-FFF2-40B4-BE49-F238E27FC236}">
                <a16:creationId xmlns:a16="http://schemas.microsoft.com/office/drawing/2014/main" id="{E3FFD6FF-E75D-4661-B036-DB7CDA467045}"/>
              </a:ext>
              <a:ext uri="{C183D7F6-B498-43B3-948B-1728B52AA6E4}">
                <adec:decorative xmlns:adec="http://schemas.microsoft.com/office/drawing/2017/decorative" val="1"/>
              </a:ext>
            </a:extLst>
          </p:cNvPr>
          <p:cNvSpPr>
            <a:spLocks noGrp="1"/>
          </p:cNvSpPr>
          <p:nvPr>
            <p:ph type="sldNum" sz="quarter" idx="4294967295"/>
          </p:nvPr>
        </p:nvSpPr>
        <p:spPr>
          <a:xfrm>
            <a:off x="798338" y="6270869"/>
            <a:ext cx="46326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7B8A0EF-CE87-AF42-9969-68B25532AF96}" type="slidenum">
              <a:rPr kumimoji="0" lang="en-US" sz="1200" b="1"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US" sz="1200" b="1"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952014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D79D923-4BB6-EA67-1B33-7BA7CB56CE90}"/>
              </a:ext>
              <a:ext uri="{C183D7F6-B498-43B3-948B-1728B52AA6E4}">
                <adec:decorative xmlns:adec="http://schemas.microsoft.com/office/drawing/2017/decorative" val="0"/>
              </a:ext>
            </a:extLst>
          </p:cNvPr>
          <p:cNvSpPr>
            <a:spLocks noGrp="1"/>
          </p:cNvSpPr>
          <p:nvPr>
            <p:ph type="title"/>
          </p:nvPr>
        </p:nvSpPr>
        <p:spPr>
          <a:xfrm>
            <a:off x="838200" y="-1013860"/>
            <a:ext cx="10515600" cy="1013860"/>
          </a:xfrm>
        </p:spPr>
        <p:txBody>
          <a:bodyPr vert="horz" lIns="91440" tIns="45720" rIns="91440" bIns="45720" rtlCol="0" anchor="b">
            <a:normAutofit/>
          </a:bodyPr>
          <a:lstStyle/>
          <a:p>
            <a:r>
              <a:rPr lang="en-US" sz="1200"/>
              <a:t>Percentage of Children in Foster Care Being Raised by Relatives</a:t>
            </a:r>
          </a:p>
        </p:txBody>
      </p:sp>
      <p:pic>
        <p:nvPicPr>
          <p:cNvPr id="6" name="Picture 5" descr="A graphic version of a graph showing that the percentage of children in foster care being raised by relatives increased from 25% in 2007 to 35% in 2022">
            <a:extLst>
              <a:ext uri="{FF2B5EF4-FFF2-40B4-BE49-F238E27FC236}">
                <a16:creationId xmlns:a16="http://schemas.microsoft.com/office/drawing/2014/main" id="{57363726-8597-962A-13C4-E66425E7498D}"/>
              </a:ext>
            </a:extLst>
          </p:cNvPr>
          <p:cNvPicPr>
            <a:picLocks noChangeAspect="1"/>
          </p:cNvPicPr>
          <p:nvPr/>
        </p:nvPicPr>
        <p:blipFill>
          <a:blip r:embed="rId3"/>
          <a:stretch>
            <a:fillRect/>
          </a:stretch>
        </p:blipFill>
        <p:spPr>
          <a:xfrm>
            <a:off x="182623" y="-93921"/>
            <a:ext cx="11473434" cy="5399262"/>
          </a:xfrm>
          <a:prstGeom prst="rect">
            <a:avLst/>
          </a:prstGeom>
        </p:spPr>
      </p:pic>
      <p:sp>
        <p:nvSpPr>
          <p:cNvPr id="5" name="TextBox 4">
            <a:extLst>
              <a:ext uri="{FF2B5EF4-FFF2-40B4-BE49-F238E27FC236}">
                <a16:creationId xmlns:a16="http://schemas.microsoft.com/office/drawing/2014/main" id="{0B96A307-F4CA-813F-DF35-9202B9631F5A}"/>
              </a:ext>
            </a:extLst>
          </p:cNvPr>
          <p:cNvSpPr txBox="1"/>
          <p:nvPr/>
        </p:nvSpPr>
        <p:spPr>
          <a:xfrm>
            <a:off x="738433" y="5222600"/>
            <a:ext cx="10715134" cy="643279"/>
          </a:xfrm>
          <a:prstGeom prst="rect">
            <a:avLst/>
          </a:prstGeom>
          <a:solidFill>
            <a:schemeClr val="accent4">
              <a:lumMod val="60000"/>
              <a:lumOff val="40000"/>
            </a:schemeClr>
          </a:solidFill>
        </p:spPr>
        <p:txBody>
          <a:bodyPr wrap="square" rtlCol="0">
            <a:spAutoFit/>
          </a:bodyPr>
          <a:lstStyle/>
          <a:p>
            <a:r>
              <a:rPr lang="en-US"/>
              <a:t>This data does not distinguish between children in licensed/approved foster homes and those who are in unlicensed homes. The majority of these children are in unlicensed/unsupported homes.</a:t>
            </a:r>
          </a:p>
        </p:txBody>
      </p:sp>
      <p:sp>
        <p:nvSpPr>
          <p:cNvPr id="2" name="TextBox 1">
            <a:extLst>
              <a:ext uri="{FF2B5EF4-FFF2-40B4-BE49-F238E27FC236}">
                <a16:creationId xmlns:a16="http://schemas.microsoft.com/office/drawing/2014/main" id="{7A340AC0-E491-CC85-46D8-F0CBE31D7213}"/>
              </a:ext>
            </a:extLst>
          </p:cNvPr>
          <p:cNvSpPr txBox="1"/>
          <p:nvPr/>
        </p:nvSpPr>
        <p:spPr>
          <a:xfrm>
            <a:off x="5237327" y="6160799"/>
            <a:ext cx="6954673" cy="58477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i="0" u="none" strike="noStrike" kern="1200" cap="none" spc="0" normalizeH="0" baseline="0" noProof="0">
                <a:ln>
                  <a:noFill/>
                </a:ln>
                <a:solidFill>
                  <a:srgbClr val="000000"/>
                </a:solidFill>
                <a:effectLst/>
                <a:uLnTx/>
                <a:uFillTx/>
                <a:ea typeface="+mn-ea"/>
                <a:cs typeface="+mn-cs"/>
              </a:rPr>
              <a:t>See: </a:t>
            </a:r>
            <a:r>
              <a:rPr kumimoji="0" lang="en-US" sz="1600" b="1" i="0" u="none" strike="noStrike" kern="1200" cap="none" spc="0" normalizeH="0" baseline="0" noProof="0">
                <a:ln>
                  <a:noFill/>
                </a:ln>
                <a:solidFill>
                  <a:srgbClr val="000000"/>
                </a:solidFill>
                <a:effectLst/>
                <a:uLnTx/>
                <a:uFillTx/>
                <a:ea typeface="+mn-ea"/>
                <a:cs typeface="+mn-cs"/>
                <a:hlinkClick r:id="rId4"/>
              </a:rPr>
              <a:t>www.gksnetwork.org/resources/grandfamilies-kinship-families-strengths-challenges/</a:t>
            </a:r>
            <a:r>
              <a:rPr kumimoji="0" lang="en-US" sz="1600" b="1" i="0" u="none" strike="noStrike" kern="1200" cap="none" spc="0" normalizeH="0" baseline="0" noProof="0">
                <a:ln>
                  <a:noFill/>
                </a:ln>
                <a:solidFill>
                  <a:srgbClr val="000000"/>
                </a:solidFill>
                <a:effectLst/>
                <a:uLnTx/>
                <a:uFillTx/>
                <a:ea typeface="+mn-ea"/>
                <a:cs typeface="+mn-cs"/>
              </a:rPr>
              <a:t>  and </a:t>
            </a:r>
            <a:r>
              <a:rPr kumimoji="0" lang="en-US" sz="1600" b="1" i="0" u="none" strike="noStrike" kern="1200" cap="none" spc="0" normalizeH="0" baseline="0" noProof="0">
                <a:ln>
                  <a:noFill/>
                </a:ln>
                <a:solidFill>
                  <a:srgbClr val="000000"/>
                </a:solidFill>
                <a:effectLst/>
                <a:uLnTx/>
                <a:uFillTx/>
                <a:ea typeface="+mn-ea"/>
                <a:cs typeface="+mn-cs"/>
                <a:hlinkClick r:id="rId5"/>
              </a:rPr>
              <a:t>www.gksnetwork.org/kinship-data/</a:t>
            </a:r>
            <a:r>
              <a:rPr kumimoji="0" lang="en-US" sz="1600" b="1" i="0" u="none" strike="noStrike" kern="1200" cap="none" spc="0" normalizeH="0" baseline="0" noProof="0">
                <a:ln>
                  <a:noFill/>
                </a:ln>
                <a:solidFill>
                  <a:srgbClr val="000000"/>
                </a:solidFill>
                <a:effectLst/>
                <a:uLnTx/>
                <a:uFillTx/>
                <a:ea typeface="+mn-ea"/>
                <a:cs typeface="+mn-cs"/>
              </a:rPr>
              <a:t> </a:t>
            </a:r>
          </a:p>
        </p:txBody>
      </p:sp>
      <p:sp>
        <p:nvSpPr>
          <p:cNvPr id="4" name="Slide Number Placeholder 3">
            <a:extLst>
              <a:ext uri="{FF2B5EF4-FFF2-40B4-BE49-F238E27FC236}">
                <a16:creationId xmlns:a16="http://schemas.microsoft.com/office/drawing/2014/main" id="{08C8FB81-FE75-DC9F-1DC3-D57DF127FB38}"/>
              </a:ext>
              <a:ext uri="{C183D7F6-B498-43B3-948B-1728B52AA6E4}">
                <adec:decorative xmlns:adec="http://schemas.microsoft.com/office/drawing/2017/decorative" val="1"/>
              </a:ext>
            </a:extLst>
          </p:cNvPr>
          <p:cNvSpPr>
            <a:spLocks noGrp="1"/>
          </p:cNvSpPr>
          <p:nvPr>
            <p:ph type="sldNum" sz="quarter" idx="15"/>
          </p:nvPr>
        </p:nvSpPr>
        <p:spPr>
          <a:xfrm>
            <a:off x="798513" y="6270625"/>
            <a:ext cx="463550" cy="365125"/>
          </a:xfrm>
          <a:prstGeom prst="rect">
            <a:avLst/>
          </a:prstGeom>
        </p:spPr>
        <p:txBody>
          <a:bodyPr vert="horz" lIns="91440" tIns="45720" rIns="91440" bIns="45720" rtlCol="0" anchor="ctr"/>
          <a:lstStyle>
            <a:defPPr>
              <a:defRPr lang="en-US"/>
            </a:defPPr>
            <a:lvl1pPr marL="0" algn="ctr" defTabSz="914400" rtl="0" eaLnBrk="1" fontAlgn="auto" latinLnBrk="0" hangingPunct="1">
              <a:spcBef>
                <a:spcPts val="0"/>
              </a:spcBef>
              <a:spcAft>
                <a:spcPts val="0"/>
              </a:spcAft>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1647AD5-9793-4E04-9223-7507DFBF4F81}" type="slidenum">
              <a:rPr lang="en-US" b="1" smtClean="0">
                <a:solidFill>
                  <a:schemeClr val="bg1"/>
                </a:solidFill>
              </a:rPr>
              <a:pPr>
                <a:defRPr/>
              </a:pPr>
              <a:t>25</a:t>
            </a:fld>
            <a:endParaRPr lang="en-US" b="1">
              <a:solidFill>
                <a:schemeClr val="bg1"/>
              </a:solidFill>
            </a:endParaRPr>
          </a:p>
        </p:txBody>
      </p:sp>
    </p:spTree>
    <p:extLst>
      <p:ext uri="{BB962C8B-B14F-4D97-AF65-F5344CB8AC3E}">
        <p14:creationId xmlns:p14="http://schemas.microsoft.com/office/powerpoint/2010/main" val="27267362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3"/>
          <p:cNvSpPr txBox="1">
            <a:spLocks noGrp="1"/>
          </p:cNvSpPr>
          <p:nvPr>
            <p:ph type="title"/>
          </p:nvPr>
        </p:nvSpPr>
        <p:spPr>
          <a:xfrm>
            <a:off x="668867" y="438068"/>
            <a:ext cx="10515600" cy="869737"/>
          </a:xfrm>
          <a:prstGeom prst="rect">
            <a:avLst/>
          </a:prstGeom>
        </p:spPr>
        <p:txBody>
          <a:bodyPr spcFirstLastPara="1" vert="horz" wrap="square" lIns="121900" tIns="121900" rIns="121900" bIns="121900" rtlCol="0" anchor="b" anchorCtr="0">
            <a:normAutofit/>
          </a:bodyPr>
          <a:lstStyle/>
          <a:p>
            <a:r>
              <a:rPr lang="en-US">
                <a:solidFill>
                  <a:schemeClr val="accent5"/>
                </a:solidFill>
              </a:rPr>
              <a:t>Why Unlicensed/Unsupported? </a:t>
            </a:r>
          </a:p>
        </p:txBody>
      </p:sp>
      <p:sp>
        <p:nvSpPr>
          <p:cNvPr id="3" name="Content Placeholder 2">
            <a:extLst>
              <a:ext uri="{FF2B5EF4-FFF2-40B4-BE49-F238E27FC236}">
                <a16:creationId xmlns:a16="http://schemas.microsoft.com/office/drawing/2014/main" id="{A16A31B8-1738-7490-F158-867FC44F0C99}"/>
              </a:ext>
            </a:extLst>
          </p:cNvPr>
          <p:cNvSpPr>
            <a:spLocks noGrp="1"/>
          </p:cNvSpPr>
          <p:nvPr>
            <p:ph type="body" sz="quarter" idx="14"/>
          </p:nvPr>
        </p:nvSpPr>
        <p:spPr>
          <a:xfrm>
            <a:off x="807720" y="1747520"/>
            <a:ext cx="5221927" cy="3931920"/>
          </a:xfrm>
        </p:spPr>
        <p:txBody>
          <a:bodyPr>
            <a:normAutofit/>
          </a:bodyPr>
          <a:lstStyle/>
          <a:p>
            <a:pPr marL="342900" indent="-342900">
              <a:buClr>
                <a:schemeClr val="accent3"/>
              </a:buClr>
              <a:buFont typeface="Arial" panose="020B0604020202020204" pitchFamily="34" charset="0"/>
              <a:buChar char="•"/>
            </a:pPr>
            <a:r>
              <a:rPr lang="en-US" sz="2000"/>
              <a:t>Federal rule required foster home licensing standards to be </a:t>
            </a:r>
            <a:r>
              <a:rPr lang="en-US" sz="2000" b="1"/>
              <a:t>the same</a:t>
            </a:r>
            <a:r>
              <a:rPr lang="en-US" sz="2000"/>
              <a:t> for relatives and non-relatives</a:t>
            </a:r>
          </a:p>
          <a:p>
            <a:pPr marL="342900" indent="-342900">
              <a:buClr>
                <a:schemeClr val="accent3"/>
              </a:buClr>
              <a:buFont typeface="Arial" panose="020B0604020202020204" pitchFamily="34" charset="0"/>
              <a:buChar char="•"/>
            </a:pPr>
            <a:r>
              <a:rPr lang="en-US" sz="2000"/>
              <a:t>Agencies could make </a:t>
            </a:r>
            <a:r>
              <a:rPr lang="en-US" sz="2000" b="1"/>
              <a:t>case-by-case</a:t>
            </a:r>
            <a:r>
              <a:rPr lang="en-US" sz="2000"/>
              <a:t> exceptions for non-safety standards</a:t>
            </a:r>
          </a:p>
          <a:p>
            <a:pPr marL="342900" indent="-342900">
              <a:buClr>
                <a:schemeClr val="accent3"/>
              </a:buClr>
              <a:buFont typeface="Arial" panose="020B0604020202020204" pitchFamily="34" charset="0"/>
              <a:buChar char="•"/>
            </a:pPr>
            <a:r>
              <a:rPr lang="en-US" sz="2000"/>
              <a:t>Nationally, </a:t>
            </a:r>
            <a:r>
              <a:rPr lang="en-US" sz="2000" b="1"/>
              <a:t>most</a:t>
            </a:r>
            <a:r>
              <a:rPr lang="en-US" sz="2000"/>
              <a:t> kin caregivers were unlicensed; they had placement of children but </a:t>
            </a:r>
            <a:r>
              <a:rPr lang="en-US" sz="2000" b="1"/>
              <a:t>no financial support or less financial support than non-kin foster homes</a:t>
            </a:r>
          </a:p>
          <a:p>
            <a:endParaRPr lang="en-US"/>
          </a:p>
          <a:p>
            <a:endParaRPr lang="en-US"/>
          </a:p>
        </p:txBody>
      </p:sp>
      <p:sp>
        <p:nvSpPr>
          <p:cNvPr id="4" name="Text Placeholder 3">
            <a:extLst>
              <a:ext uri="{FF2B5EF4-FFF2-40B4-BE49-F238E27FC236}">
                <a16:creationId xmlns:a16="http://schemas.microsoft.com/office/drawing/2014/main" id="{047F8D02-8A5C-F686-778C-021FEBD1CE70}"/>
              </a:ext>
            </a:extLst>
          </p:cNvPr>
          <p:cNvSpPr>
            <a:spLocks noGrp="1"/>
          </p:cNvSpPr>
          <p:nvPr>
            <p:ph type="body" sz="quarter" idx="17"/>
          </p:nvPr>
        </p:nvSpPr>
        <p:spPr>
          <a:xfrm>
            <a:off x="6473886" y="1747520"/>
            <a:ext cx="5221927" cy="3931920"/>
          </a:xfrm>
        </p:spPr>
        <p:txBody>
          <a:bodyPr>
            <a:normAutofit/>
          </a:bodyPr>
          <a:lstStyle/>
          <a:p>
            <a:pPr marL="342900" indent="-342900">
              <a:buClr>
                <a:schemeClr val="accent3"/>
              </a:buClr>
              <a:buFont typeface="Arial" panose="020B0604020202020204" pitchFamily="34" charset="0"/>
              <a:buChar char="•"/>
            </a:pPr>
            <a:r>
              <a:rPr lang="en-US" sz="2000" b="1"/>
              <a:t>Prevented kin placement</a:t>
            </a:r>
            <a:r>
              <a:rPr lang="en-US" sz="2000"/>
              <a:t> in some places</a:t>
            </a:r>
          </a:p>
          <a:p>
            <a:pPr marL="342900" indent="-342900">
              <a:buClr>
                <a:schemeClr val="accent3"/>
              </a:buClr>
              <a:buFont typeface="Arial" panose="020B0604020202020204" pitchFamily="34" charset="0"/>
              <a:buChar char="•"/>
            </a:pPr>
            <a:r>
              <a:rPr lang="en-US" sz="2000"/>
              <a:t>“Case-by-case” requirement for waivers meant </a:t>
            </a:r>
            <a:r>
              <a:rPr lang="en-US" sz="2000" b="1"/>
              <a:t>more time and higher caseloads</a:t>
            </a:r>
          </a:p>
          <a:p>
            <a:pPr marL="342900" indent="-342900">
              <a:buClr>
                <a:schemeClr val="accent3"/>
              </a:buClr>
              <a:buFont typeface="Arial" panose="020B0604020202020204" pitchFamily="34" charset="0"/>
              <a:buChar char="•"/>
            </a:pPr>
            <a:r>
              <a:rPr lang="en-US" sz="2000"/>
              <a:t>Ultimately, agencies couldn’t implement fully supported kin-specific approval without an update to the federal rule</a:t>
            </a:r>
          </a:p>
          <a:p>
            <a:endParaRPr lang="en-US"/>
          </a:p>
        </p:txBody>
      </p:sp>
      <p:sp>
        <p:nvSpPr>
          <p:cNvPr id="5" name="Slide Number Placeholder 3">
            <a:extLst>
              <a:ext uri="{FF2B5EF4-FFF2-40B4-BE49-F238E27FC236}">
                <a16:creationId xmlns:a16="http://schemas.microsoft.com/office/drawing/2014/main" id="{0F697BF8-C2BC-4D39-A6F1-C70364B30C4B}"/>
              </a:ext>
              <a:ext uri="{C183D7F6-B498-43B3-948B-1728B52AA6E4}">
                <adec:decorative xmlns:adec="http://schemas.microsoft.com/office/drawing/2017/decorative" val="1"/>
              </a:ext>
            </a:extLst>
          </p:cNvPr>
          <p:cNvSpPr>
            <a:spLocks noGrp="1"/>
          </p:cNvSpPr>
          <p:nvPr>
            <p:ph type="sldNum" sz="quarter" idx="16"/>
          </p:nvPr>
        </p:nvSpPr>
        <p:spPr>
          <a:xfrm>
            <a:off x="798513" y="6270625"/>
            <a:ext cx="46355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A7B8A0EF-CE87-AF42-9969-68B25532AF96}" type="slidenum">
              <a:rPr kumimoji="0" lang="en-US" sz="1200" b="1"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en-US" sz="1200" b="1"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455FC-357E-CDA2-E9DE-4ED5BBE425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A9F475-C3CC-C4F9-1999-C1EB99D4AB48}"/>
              </a:ext>
            </a:extLst>
          </p:cNvPr>
          <p:cNvSpPr>
            <a:spLocks noGrp="1"/>
          </p:cNvSpPr>
          <p:nvPr>
            <p:ph type="ctrTitle"/>
          </p:nvPr>
        </p:nvSpPr>
        <p:spPr>
          <a:xfrm>
            <a:off x="732472" y="1683275"/>
            <a:ext cx="4040505" cy="2825862"/>
          </a:xfrm>
        </p:spPr>
        <p:txBody>
          <a:bodyPr>
            <a:normAutofit/>
          </a:bodyPr>
          <a:lstStyle/>
          <a:p>
            <a:r>
              <a:rPr lang="en-US" sz="4000"/>
              <a:t>Financial Support </a:t>
            </a:r>
            <a:br>
              <a:rPr lang="en-US" sz="4000"/>
            </a:br>
            <a:r>
              <a:rPr lang="en-US" sz="4000"/>
              <a:t>for Kin</a:t>
            </a:r>
            <a:br>
              <a:rPr lang="en-US" sz="4000"/>
            </a:br>
            <a:endParaRPr lang="en-US" sz="4000"/>
          </a:p>
        </p:txBody>
      </p:sp>
      <p:pic>
        <p:nvPicPr>
          <p:cNvPr id="6" name="Content Placeholder 5" descr="Photo of a Voices of Children Contest 2024 Entry of Merit for Ages 8-12, with a drawing by 11-year-old Kay'licia that includes a smiling green animal with hearts and says, &quot;I love you grandma&quot;">
            <a:extLst>
              <a:ext uri="{FF2B5EF4-FFF2-40B4-BE49-F238E27FC236}">
                <a16:creationId xmlns:a16="http://schemas.microsoft.com/office/drawing/2014/main" id="{E356FD83-BB20-9AD2-2A91-ECCD88601075}"/>
              </a:ext>
            </a:extLst>
          </p:cNvPr>
          <p:cNvPicPr>
            <a:picLocks noGrp="1" noChangeAspect="1"/>
          </p:cNvPicPr>
          <p:nvPr>
            <p:ph sz="quarter" idx="10"/>
          </p:nvPr>
        </p:nvPicPr>
        <p:blipFill>
          <a:blip r:embed="rId3"/>
          <a:stretch>
            <a:fillRect/>
          </a:stretch>
        </p:blipFill>
        <p:spPr>
          <a:xfrm>
            <a:off x="6194889" y="71090"/>
            <a:ext cx="5264639" cy="6577869"/>
          </a:xfrm>
        </p:spPr>
      </p:pic>
    </p:spTree>
    <p:extLst>
      <p:ext uri="{BB962C8B-B14F-4D97-AF65-F5344CB8AC3E}">
        <p14:creationId xmlns:p14="http://schemas.microsoft.com/office/powerpoint/2010/main" val="26697291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B373D-8BB4-B6BA-C0AD-F0EC6F27679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DF4331C-41C2-E233-ED01-09F8000C98A8}"/>
              </a:ext>
            </a:extLst>
          </p:cNvPr>
          <p:cNvSpPr txBox="1">
            <a:spLocks noGrp="1"/>
          </p:cNvSpPr>
          <p:nvPr>
            <p:ph type="title" idx="4294967295"/>
          </p:nvPr>
        </p:nvSpPr>
        <p:spPr>
          <a:xfrm>
            <a:off x="1781666" y="172787"/>
            <a:ext cx="8791575" cy="584200"/>
          </a:xfrm>
          <a:prstGeom prst="rect">
            <a:avLst/>
          </a:prstGeom>
          <a:solidFill>
            <a:schemeClr val="tx2"/>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FFFFFF"/>
                </a:solidFill>
                <a:effectLst/>
                <a:uLnTx/>
                <a:uFillTx/>
                <a:latin typeface="Arial" panose="020B0604020202020204"/>
                <a:ea typeface="+mn-ea"/>
                <a:cs typeface="Calibri" panose="020F0502020204030204" pitchFamily="34" charset="0"/>
              </a:rPr>
              <a:t>National </a:t>
            </a:r>
            <a:r>
              <a:rPr kumimoji="0" lang="en-US" sz="3200" b="1" i="0" u="none" strike="noStrike" kern="1200" cap="none" spc="0" normalizeH="0" baseline="0" noProof="0" dirty="0">
                <a:ln>
                  <a:noFill/>
                </a:ln>
                <a:solidFill>
                  <a:srgbClr val="FFFFFF"/>
                </a:solidFill>
                <a:effectLst/>
                <a:uLnTx/>
                <a:uFillTx/>
                <a:latin typeface="Arial" panose="020B0604020202020204"/>
                <a:ea typeface="+mn-ea"/>
                <a:cs typeface="Calibri" panose="020F0502020204030204" pitchFamily="34" charset="0"/>
              </a:rPr>
              <a:t>– Support Comparison</a:t>
            </a:r>
          </a:p>
        </p:txBody>
      </p:sp>
      <p:graphicFrame>
        <p:nvGraphicFramePr>
          <p:cNvPr id="2" name="Content Placeholder 4">
            <a:extLst>
              <a:ext uri="{FF2B5EF4-FFF2-40B4-BE49-F238E27FC236}">
                <a16:creationId xmlns:a16="http://schemas.microsoft.com/office/drawing/2014/main" id="{7E34809E-1A75-2574-4EC8-1F37B5FB79C2}"/>
              </a:ext>
            </a:extLst>
          </p:cNvPr>
          <p:cNvGraphicFramePr>
            <a:graphicFrameLocks noChangeAspect="1"/>
          </p:cNvGraphicFramePr>
          <p:nvPr>
            <p:extLst>
              <p:ext uri="{D42A27DB-BD31-4B8C-83A1-F6EECF244321}">
                <p14:modId xmlns:p14="http://schemas.microsoft.com/office/powerpoint/2010/main" val="596174317"/>
              </p:ext>
            </p:extLst>
          </p:nvPr>
        </p:nvGraphicFramePr>
        <p:xfrm>
          <a:off x="276334" y="756987"/>
          <a:ext cx="11639340" cy="5852160"/>
        </p:xfrm>
        <a:graphic>
          <a:graphicData uri="http://schemas.openxmlformats.org/drawingml/2006/table">
            <a:tbl>
              <a:tblPr firstRow="1" bandRow="1">
                <a:tableStyleId>{5C22544A-7EE6-4342-B048-85BDC9FD1C3A}</a:tableStyleId>
              </a:tblPr>
              <a:tblGrid>
                <a:gridCol w="3879780">
                  <a:extLst>
                    <a:ext uri="{9D8B030D-6E8A-4147-A177-3AD203B41FA5}">
                      <a16:colId xmlns:a16="http://schemas.microsoft.com/office/drawing/2014/main" val="20000"/>
                    </a:ext>
                  </a:extLst>
                </a:gridCol>
                <a:gridCol w="3879780">
                  <a:extLst>
                    <a:ext uri="{9D8B030D-6E8A-4147-A177-3AD203B41FA5}">
                      <a16:colId xmlns:a16="http://schemas.microsoft.com/office/drawing/2014/main" val="20001"/>
                    </a:ext>
                  </a:extLst>
                </a:gridCol>
                <a:gridCol w="3879780">
                  <a:extLst>
                    <a:ext uri="{9D8B030D-6E8A-4147-A177-3AD203B41FA5}">
                      <a16:colId xmlns:a16="http://schemas.microsoft.com/office/drawing/2014/main" val="20002"/>
                    </a:ext>
                  </a:extLst>
                </a:gridCol>
              </a:tblGrid>
              <a:tr h="1403883">
                <a:tc>
                  <a:txBody>
                    <a:bodyPr/>
                    <a:lstStyle/>
                    <a:p>
                      <a:pPr algn="ctr"/>
                      <a:r>
                        <a:rPr lang="en-US" sz="1800">
                          <a:solidFill>
                            <a:schemeClr val="bg1"/>
                          </a:solidFill>
                          <a:latin typeface="+mn-lt"/>
                          <a:cs typeface="Calibri" panose="020F0502020204030204" pitchFamily="34" charset="0"/>
                        </a:rPr>
                        <a:t>Outside the Foster</a:t>
                      </a:r>
                      <a:r>
                        <a:rPr lang="en-US" sz="1800" baseline="0">
                          <a:solidFill>
                            <a:schemeClr val="bg1"/>
                          </a:solidFill>
                          <a:latin typeface="+mn-lt"/>
                          <a:cs typeface="Calibri" panose="020F0502020204030204" pitchFamily="34" charset="0"/>
                        </a:rPr>
                        <a:t> Care System or Outside Licensed Kinship Foster Care</a:t>
                      </a:r>
                    </a:p>
                    <a:p>
                      <a:pPr algn="ctr"/>
                      <a:r>
                        <a:rPr lang="en-US" sz="1800" b="0" baseline="0">
                          <a:solidFill>
                            <a:schemeClr val="bg1"/>
                          </a:solidFill>
                          <a:latin typeface="+mn-lt"/>
                          <a:cs typeface="Calibri" panose="020F0502020204030204" pitchFamily="34" charset="0"/>
                        </a:rPr>
                        <a:t>Temporary Assistance for Needy Families (TANF) “Child-Only” Grants</a:t>
                      </a:r>
                      <a:endParaRPr lang="en-US" sz="1800" b="0">
                        <a:solidFill>
                          <a:schemeClr val="bg1"/>
                        </a:solidFill>
                        <a:latin typeface="+mn-lt"/>
                        <a:cs typeface="Calibri" panose="020F0502020204030204" pitchFamily="34" charset="0"/>
                      </a:endParaRPr>
                    </a:p>
                  </a:txBody>
                  <a:tcPr anchor="ctr">
                    <a:solidFill>
                      <a:schemeClr val="accent3"/>
                    </a:solidFill>
                  </a:tcPr>
                </a:tc>
                <a:tc>
                  <a:txBody>
                    <a:bodyPr/>
                    <a:lstStyle/>
                    <a:p>
                      <a:pPr algn="ctr"/>
                      <a:r>
                        <a:rPr lang="en-US" sz="1800">
                          <a:solidFill>
                            <a:schemeClr val="bg1"/>
                          </a:solidFill>
                          <a:latin typeface="+mn-lt"/>
                          <a:cs typeface="Calibri" panose="020F0502020204030204" pitchFamily="34" charset="0"/>
                        </a:rPr>
                        <a:t>Licensed Kinship Foster Care</a:t>
                      </a:r>
                    </a:p>
                    <a:p>
                      <a:pPr algn="ctr"/>
                      <a:endParaRPr lang="en-US" sz="1800" b="0">
                        <a:solidFill>
                          <a:schemeClr val="bg1"/>
                        </a:solidFill>
                        <a:latin typeface="+mn-lt"/>
                        <a:cs typeface="Calibri" panose="020F0502020204030204" pitchFamily="34" charset="0"/>
                      </a:endParaRPr>
                    </a:p>
                    <a:p>
                      <a:pPr algn="ctr"/>
                      <a:r>
                        <a:rPr lang="en-US" sz="1800" b="0">
                          <a:solidFill>
                            <a:schemeClr val="bg1"/>
                          </a:solidFill>
                          <a:latin typeface="+mn-lt"/>
                          <a:cs typeface="Calibri" panose="020F0502020204030204" pitchFamily="34" charset="0"/>
                        </a:rPr>
                        <a:t>Foster Care Maintenance Payments</a:t>
                      </a:r>
                    </a:p>
                  </a:txBody>
                  <a:tcPr anchor="ctr">
                    <a:solidFill>
                      <a:schemeClr val="accent5"/>
                    </a:solidFill>
                  </a:tcPr>
                </a:tc>
                <a:tc>
                  <a:txBody>
                    <a:bodyPr/>
                    <a:lstStyle/>
                    <a:p>
                      <a:pPr algn="ctr"/>
                      <a:r>
                        <a:rPr lang="en-US" sz="1800">
                          <a:solidFill>
                            <a:schemeClr val="bg1"/>
                          </a:solidFill>
                          <a:latin typeface="+mn-lt"/>
                          <a:cs typeface="Calibri" panose="020F0502020204030204" pitchFamily="34" charset="0"/>
                        </a:rPr>
                        <a:t>Guardianship Assistance </a:t>
                      </a:r>
                      <a:r>
                        <a:rPr lang="en-US" sz="1800" baseline="0">
                          <a:solidFill>
                            <a:schemeClr val="bg1"/>
                          </a:solidFill>
                          <a:latin typeface="+mn-lt"/>
                          <a:cs typeface="Calibri" panose="020F0502020204030204" pitchFamily="34" charset="0"/>
                        </a:rPr>
                        <a:t>and Adoption Assistance for Eligible Children Exiting Foster Care</a:t>
                      </a:r>
                    </a:p>
                  </a:txBody>
                  <a:tcPr anchor="ctr">
                    <a:solidFill>
                      <a:schemeClr val="accent2">
                        <a:lumMod val="50000"/>
                      </a:schemeClr>
                    </a:solidFill>
                  </a:tcPr>
                </a:tc>
                <a:extLst>
                  <a:ext uri="{0D108BD9-81ED-4DB2-BD59-A6C34878D82A}">
                    <a16:rowId xmlns:a16="http://schemas.microsoft.com/office/drawing/2014/main" val="10000"/>
                  </a:ext>
                </a:extLst>
              </a:tr>
              <a:tr h="1403883">
                <a:tc>
                  <a:txBody>
                    <a:bodyPr/>
                    <a:lstStyle/>
                    <a:p>
                      <a:pPr algn="ctr"/>
                      <a:r>
                        <a:rPr lang="en-US" sz="1800" b="1">
                          <a:solidFill>
                            <a:schemeClr val="accent5"/>
                          </a:solidFill>
                          <a:latin typeface="+mn-lt"/>
                          <a:cs typeface="Calibri" panose="020F0502020204030204" pitchFamily="34" charset="0"/>
                        </a:rPr>
                        <a:t>One Child </a:t>
                      </a:r>
                    </a:p>
                    <a:p>
                      <a:pPr algn="ctr"/>
                      <a:r>
                        <a:rPr lang="en-US" sz="1800" b="1" baseline="0">
                          <a:solidFill>
                            <a:schemeClr val="accent5"/>
                          </a:solidFill>
                          <a:latin typeface="+mn-lt"/>
                          <a:cs typeface="Calibri" panose="020F0502020204030204" pitchFamily="34" charset="0"/>
                        </a:rPr>
                        <a:t>$  328 </a:t>
                      </a:r>
                      <a:r>
                        <a:rPr lang="en-US" sz="1800" baseline="0">
                          <a:solidFill>
                            <a:schemeClr val="accent5"/>
                          </a:solidFill>
                          <a:latin typeface="+mn-lt"/>
                          <a:cs typeface="Calibri" panose="020F0502020204030204" pitchFamily="34" charset="0"/>
                        </a:rPr>
                        <a:t>/month average</a:t>
                      </a:r>
                    </a:p>
                    <a:p>
                      <a:pPr algn="ctr"/>
                      <a:r>
                        <a:rPr lang="en-US" sz="1800" i="0" baseline="0">
                          <a:solidFill>
                            <a:schemeClr val="accent5"/>
                          </a:solidFill>
                          <a:latin typeface="+mn-lt"/>
                          <a:cs typeface="Calibri" panose="020F0502020204030204" pitchFamily="34" charset="0"/>
                        </a:rPr>
                        <a:t>Must apply for Medicaid separately </a:t>
                      </a:r>
                      <a:r>
                        <a:rPr lang="en-US" sz="1800" b="0" i="0" baseline="0">
                          <a:solidFill>
                            <a:schemeClr val="accent5"/>
                          </a:solidFill>
                          <a:latin typeface="+mn-lt"/>
                          <a:cs typeface="Calibri" panose="020F0502020204030204" pitchFamily="34" charset="0"/>
                        </a:rPr>
                        <a:t>or </a:t>
                      </a:r>
                      <a:r>
                        <a:rPr lang="en-US" sz="1800" i="0" baseline="0">
                          <a:solidFill>
                            <a:schemeClr val="accent5"/>
                          </a:solidFill>
                          <a:latin typeface="+mn-lt"/>
                          <a:cs typeface="Calibri" panose="020F0502020204030204" pitchFamily="34" charset="0"/>
                        </a:rPr>
                        <a:t>Automatic Medicaid with a TANF child-only grant </a:t>
                      </a:r>
                    </a:p>
                  </a:txBody>
                  <a:tcPr>
                    <a:solidFill>
                      <a:srgbClr val="9EDBD9"/>
                    </a:solidFill>
                  </a:tcPr>
                </a:tc>
                <a:tc>
                  <a:txBody>
                    <a:bodyPr/>
                    <a:lstStyle/>
                    <a:p>
                      <a:pPr algn="ctr"/>
                      <a:r>
                        <a:rPr lang="en-US" sz="1800" b="1">
                          <a:solidFill>
                            <a:schemeClr val="accent5"/>
                          </a:solidFill>
                          <a:latin typeface="+mn-lt"/>
                          <a:cs typeface="Calibri" panose="020F0502020204030204" pitchFamily="34" charset="0"/>
                        </a:rPr>
                        <a:t>One</a:t>
                      </a:r>
                      <a:r>
                        <a:rPr lang="en-US" sz="1800" b="1" baseline="0">
                          <a:solidFill>
                            <a:schemeClr val="accent5"/>
                          </a:solidFill>
                          <a:latin typeface="+mn-lt"/>
                          <a:cs typeface="Calibri" panose="020F0502020204030204" pitchFamily="34" charset="0"/>
                        </a:rPr>
                        <a:t> Child</a:t>
                      </a:r>
                    </a:p>
                    <a:p>
                      <a:pPr algn="ctr"/>
                      <a:r>
                        <a:rPr lang="en-US" sz="1800" b="1" kern="1200" baseline="0">
                          <a:solidFill>
                            <a:schemeClr val="accent5"/>
                          </a:solidFill>
                          <a:latin typeface="+mn-lt"/>
                          <a:ea typeface="+mn-ea"/>
                          <a:cs typeface="Calibri" panose="020F0502020204030204" pitchFamily="34" charset="0"/>
                        </a:rPr>
                        <a:t>$ 915 </a:t>
                      </a:r>
                      <a:r>
                        <a:rPr lang="en-US" sz="1800" b="0" kern="1200" baseline="0">
                          <a:solidFill>
                            <a:schemeClr val="accent5"/>
                          </a:solidFill>
                          <a:latin typeface="+mn-lt"/>
                          <a:ea typeface="+mn-ea"/>
                          <a:cs typeface="Calibri" panose="020F0502020204030204" pitchFamily="34" charset="0"/>
                        </a:rPr>
                        <a:t>/month average</a:t>
                      </a:r>
                    </a:p>
                    <a:p>
                      <a:pPr algn="ctr"/>
                      <a:r>
                        <a:rPr lang="en-US" sz="1800" b="0" kern="1200" baseline="0">
                          <a:solidFill>
                            <a:schemeClr val="accent5"/>
                          </a:solidFill>
                          <a:latin typeface="+mn-lt"/>
                          <a:ea typeface="+mn-ea"/>
                          <a:cs typeface="Calibri" panose="020F0502020204030204" pitchFamily="34" charset="0"/>
                        </a:rPr>
                        <a:t>Automatic Medicaid</a:t>
                      </a:r>
                    </a:p>
                  </a:txBody>
                  <a:tcPr>
                    <a:solidFill>
                      <a:srgbClr val="F1E2EA"/>
                    </a:solidFill>
                  </a:tcPr>
                </a:tc>
                <a:tc>
                  <a:txBody>
                    <a:bodyPr/>
                    <a:lstStyle/>
                    <a:p>
                      <a:pPr algn="ctr"/>
                      <a:r>
                        <a:rPr lang="en-US" sz="1800" b="1">
                          <a:solidFill>
                            <a:schemeClr val="accent5"/>
                          </a:solidFill>
                          <a:latin typeface="+mn-lt"/>
                          <a:cs typeface="Calibri" panose="020F0502020204030204" pitchFamily="34" charset="0"/>
                        </a:rPr>
                        <a:t>One Child</a:t>
                      </a:r>
                    </a:p>
                    <a:p>
                      <a:pPr algn="ctr"/>
                      <a:r>
                        <a:rPr lang="en-US" sz="1800" b="0">
                          <a:solidFill>
                            <a:schemeClr val="accent5"/>
                          </a:solidFill>
                          <a:latin typeface="+mn-lt"/>
                          <a:cs typeface="Calibri" panose="020F0502020204030204" pitchFamily="34" charset="0"/>
                        </a:rPr>
                        <a:t>Up to</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baseline="0">
                          <a:solidFill>
                            <a:schemeClr val="accent5"/>
                          </a:solidFill>
                          <a:latin typeface="+mn-lt"/>
                          <a:cs typeface="Calibri" panose="020F0502020204030204" pitchFamily="34" charset="0"/>
                        </a:rPr>
                        <a:t>$</a:t>
                      </a:r>
                      <a:r>
                        <a:rPr lang="en-US" sz="1800" b="1" kern="1200" baseline="0">
                          <a:solidFill>
                            <a:schemeClr val="accent5"/>
                          </a:solidFill>
                          <a:latin typeface="+mn-lt"/>
                          <a:ea typeface="+mn-ea"/>
                          <a:cs typeface="Calibri" panose="020F0502020204030204" pitchFamily="34" charset="0"/>
                        </a:rPr>
                        <a:t>  915 </a:t>
                      </a:r>
                      <a:r>
                        <a:rPr lang="en-US" sz="1800" b="0" kern="1200" baseline="0">
                          <a:solidFill>
                            <a:schemeClr val="accent5"/>
                          </a:solidFill>
                          <a:latin typeface="+mn-lt"/>
                          <a:ea typeface="+mn-ea"/>
                          <a:cs typeface="Calibri" panose="020F0502020204030204" pitchFamily="34" charset="0"/>
                        </a:rPr>
                        <a:t>/month average</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0" kern="1200" baseline="0">
                          <a:solidFill>
                            <a:schemeClr val="accent5"/>
                          </a:solidFill>
                          <a:latin typeface="+mn-lt"/>
                          <a:ea typeface="+mn-ea"/>
                          <a:cs typeface="Calibri" panose="020F0502020204030204" pitchFamily="34" charset="0"/>
                        </a:rPr>
                        <a:t>Automatic Medicaid</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800" b="1" kern="1200" baseline="0">
                        <a:solidFill>
                          <a:schemeClr val="accent5"/>
                        </a:solidFill>
                        <a:latin typeface="+mn-lt"/>
                        <a:ea typeface="+mn-ea"/>
                        <a:cs typeface="Calibri" panose="020F0502020204030204" pitchFamily="34" charset="0"/>
                      </a:endParaRPr>
                    </a:p>
                  </a:txBody>
                  <a:tcPr>
                    <a:solidFill>
                      <a:srgbClr val="F5D4C7"/>
                    </a:solidFill>
                  </a:tcPr>
                </a:tc>
                <a:extLst>
                  <a:ext uri="{0D108BD9-81ED-4DB2-BD59-A6C34878D82A}">
                    <a16:rowId xmlns:a16="http://schemas.microsoft.com/office/drawing/2014/main" val="10001"/>
                  </a:ext>
                </a:extLst>
              </a:tr>
              <a:tr h="1403883">
                <a:tc>
                  <a:txBody>
                    <a:bodyPr/>
                    <a:lstStyle/>
                    <a:p>
                      <a:pPr algn="ctr"/>
                      <a:r>
                        <a:rPr lang="en-US" sz="1800" b="1">
                          <a:solidFill>
                            <a:schemeClr val="accent5"/>
                          </a:solidFill>
                          <a:latin typeface="+mn-lt"/>
                          <a:cs typeface="Calibri" panose="020F0502020204030204" pitchFamily="34" charset="0"/>
                        </a:rPr>
                        <a:t>Two Children </a:t>
                      </a:r>
                    </a:p>
                    <a:p>
                      <a:pPr algn="ctr"/>
                      <a:r>
                        <a:rPr lang="en-US" sz="1800" b="1" kern="1200" baseline="0">
                          <a:solidFill>
                            <a:schemeClr val="accent5"/>
                          </a:solidFill>
                          <a:latin typeface="+mn-lt"/>
                          <a:ea typeface="+mn-ea"/>
                          <a:cs typeface="Calibri" panose="020F0502020204030204" pitchFamily="34" charset="0"/>
                        </a:rPr>
                        <a:t>$ 447 </a:t>
                      </a:r>
                      <a:r>
                        <a:rPr lang="en-US" sz="1800" baseline="0">
                          <a:solidFill>
                            <a:schemeClr val="accent5"/>
                          </a:solidFill>
                          <a:latin typeface="+mn-lt"/>
                          <a:cs typeface="Calibri" panose="020F0502020204030204" pitchFamily="34" charset="0"/>
                        </a:rPr>
                        <a:t>/month average</a:t>
                      </a:r>
                    </a:p>
                    <a:p>
                      <a:pPr marL="0" marR="0" lvl="0" indent="0" algn="ctr" defTabSz="914400" eaLnBrk="1" fontAlgn="auto" latinLnBrk="0" hangingPunct="1">
                        <a:lnSpc>
                          <a:spcPct val="100000"/>
                        </a:lnSpc>
                        <a:spcBef>
                          <a:spcPts val="0"/>
                        </a:spcBef>
                        <a:spcAft>
                          <a:spcPts val="0"/>
                        </a:spcAft>
                        <a:buClrTx/>
                        <a:buSzTx/>
                        <a:buFontTx/>
                        <a:buNone/>
                        <a:tabLst/>
                        <a:defRPr/>
                      </a:pPr>
                      <a:r>
                        <a:rPr lang="en-US" sz="1800" i="0" baseline="0">
                          <a:solidFill>
                            <a:schemeClr val="accent5"/>
                          </a:solidFill>
                          <a:latin typeface="+mn-lt"/>
                          <a:cs typeface="Calibri" panose="020F0502020204030204" pitchFamily="34" charset="0"/>
                        </a:rPr>
                        <a:t>Must apply for Medicaid separately </a:t>
                      </a:r>
                      <a:r>
                        <a:rPr lang="en-US" sz="1800" b="0" i="0" baseline="0">
                          <a:solidFill>
                            <a:schemeClr val="accent5"/>
                          </a:solidFill>
                          <a:latin typeface="+mn-lt"/>
                          <a:cs typeface="Calibri" panose="020F0502020204030204" pitchFamily="34" charset="0"/>
                        </a:rPr>
                        <a:t>or </a:t>
                      </a:r>
                      <a:r>
                        <a:rPr lang="en-US" sz="1800" i="0" baseline="0">
                          <a:solidFill>
                            <a:schemeClr val="accent5"/>
                          </a:solidFill>
                          <a:latin typeface="+mn-lt"/>
                          <a:cs typeface="Calibri" panose="020F0502020204030204" pitchFamily="34" charset="0"/>
                        </a:rPr>
                        <a:t>Automatic Medicaid with a TANF child-only grant </a:t>
                      </a:r>
                      <a:endParaRPr lang="en-US" sz="1800" i="0">
                        <a:solidFill>
                          <a:schemeClr val="accent5"/>
                        </a:solidFill>
                        <a:latin typeface="+mn-lt"/>
                        <a:cs typeface="Calibri" panose="020F0502020204030204" pitchFamily="34" charset="0"/>
                      </a:endParaRPr>
                    </a:p>
                  </a:txBody>
                  <a:tcPr>
                    <a:solidFill>
                      <a:srgbClr val="9EDBD9"/>
                    </a:solidFill>
                  </a:tcPr>
                </a:tc>
                <a:tc>
                  <a:txBody>
                    <a:bodyPr/>
                    <a:lstStyle/>
                    <a:p>
                      <a:pPr algn="ctr"/>
                      <a:r>
                        <a:rPr lang="en-US" sz="1800" b="1">
                          <a:solidFill>
                            <a:schemeClr val="accent5"/>
                          </a:solidFill>
                          <a:latin typeface="+mn-lt"/>
                          <a:cs typeface="Calibri" panose="020F0502020204030204" pitchFamily="34" charset="0"/>
                        </a:rPr>
                        <a:t>Two </a:t>
                      </a:r>
                      <a:r>
                        <a:rPr lang="en-US" sz="1800" b="1" baseline="0">
                          <a:solidFill>
                            <a:schemeClr val="accent5"/>
                          </a:solidFill>
                          <a:latin typeface="+mn-lt"/>
                          <a:cs typeface="Calibri" panose="020F0502020204030204" pitchFamily="34" charset="0"/>
                        </a:rPr>
                        <a:t>Children</a:t>
                      </a:r>
                    </a:p>
                    <a:p>
                      <a:pPr algn="ctr"/>
                      <a:r>
                        <a:rPr lang="en-US" sz="1800" b="1" baseline="0">
                          <a:solidFill>
                            <a:schemeClr val="accent5"/>
                          </a:solidFill>
                          <a:latin typeface="+mn-lt"/>
                          <a:cs typeface="Calibri" panose="020F0502020204030204" pitchFamily="34" charset="0"/>
                        </a:rPr>
                        <a:t>$</a:t>
                      </a:r>
                      <a:r>
                        <a:rPr lang="en-US" sz="1800" b="1" kern="1200" baseline="0">
                          <a:solidFill>
                            <a:schemeClr val="accent5"/>
                          </a:solidFill>
                          <a:latin typeface="+mn-lt"/>
                          <a:ea typeface="+mn-ea"/>
                          <a:cs typeface="Calibri" panose="020F0502020204030204" pitchFamily="34" charset="0"/>
                        </a:rPr>
                        <a:t>  1830 </a:t>
                      </a:r>
                      <a:r>
                        <a:rPr lang="en-US" sz="1800" b="0" kern="1200" baseline="0">
                          <a:solidFill>
                            <a:schemeClr val="accent5"/>
                          </a:solidFill>
                          <a:latin typeface="+mn-lt"/>
                          <a:ea typeface="+mn-ea"/>
                          <a:cs typeface="Calibri" panose="020F0502020204030204" pitchFamily="34" charset="0"/>
                        </a:rPr>
                        <a:t>/month average</a:t>
                      </a:r>
                    </a:p>
                    <a:p>
                      <a:pPr marL="0" marR="0" lvl="0" indent="0" algn="ctr" defTabSz="914400" eaLnBrk="1" fontAlgn="auto" latinLnBrk="0" hangingPunct="1">
                        <a:lnSpc>
                          <a:spcPct val="100000"/>
                        </a:lnSpc>
                        <a:spcBef>
                          <a:spcPts val="0"/>
                        </a:spcBef>
                        <a:spcAft>
                          <a:spcPts val="0"/>
                        </a:spcAft>
                        <a:buClrTx/>
                        <a:buSzTx/>
                        <a:buFontTx/>
                        <a:buNone/>
                        <a:tabLst/>
                        <a:defRPr/>
                      </a:pPr>
                      <a:r>
                        <a:rPr lang="en-US" sz="1800" b="0" kern="1200" baseline="0">
                          <a:solidFill>
                            <a:schemeClr val="accent5"/>
                          </a:solidFill>
                          <a:latin typeface="+mn-lt"/>
                          <a:ea typeface="+mn-ea"/>
                          <a:cs typeface="Calibri" panose="020F0502020204030204" pitchFamily="34" charset="0"/>
                        </a:rPr>
                        <a:t>Automatic Medicaid</a:t>
                      </a:r>
                    </a:p>
                  </a:txBody>
                  <a:tcPr>
                    <a:solidFill>
                      <a:srgbClr val="F1E2EA"/>
                    </a:solidFill>
                  </a:tcPr>
                </a:tc>
                <a:tc>
                  <a:txBody>
                    <a:bodyPr/>
                    <a:lstStyle/>
                    <a:p>
                      <a:pPr algn="ctr"/>
                      <a:r>
                        <a:rPr lang="en-US" sz="1800" b="1">
                          <a:solidFill>
                            <a:schemeClr val="accent5"/>
                          </a:solidFill>
                          <a:latin typeface="+mn-lt"/>
                          <a:cs typeface="Calibri" panose="020F0502020204030204" pitchFamily="34" charset="0"/>
                        </a:rPr>
                        <a:t>Two Children</a:t>
                      </a:r>
                    </a:p>
                    <a:p>
                      <a:pPr algn="ctr"/>
                      <a:r>
                        <a:rPr lang="en-US" sz="1800" b="0">
                          <a:solidFill>
                            <a:schemeClr val="accent5"/>
                          </a:solidFill>
                          <a:latin typeface="+mn-lt"/>
                          <a:cs typeface="Calibri" panose="020F0502020204030204" pitchFamily="34" charset="0"/>
                        </a:rPr>
                        <a:t>Up to</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baseline="0">
                          <a:solidFill>
                            <a:schemeClr val="accent5"/>
                          </a:solidFill>
                          <a:latin typeface="+mn-lt"/>
                          <a:cs typeface="Calibri" panose="020F0502020204030204" pitchFamily="34" charset="0"/>
                        </a:rPr>
                        <a:t>$ 1830 </a:t>
                      </a:r>
                      <a:r>
                        <a:rPr lang="en-US" sz="1800" b="0" kern="1200" baseline="0">
                          <a:solidFill>
                            <a:schemeClr val="accent5"/>
                          </a:solidFill>
                          <a:latin typeface="+mn-lt"/>
                          <a:ea typeface="+mn-ea"/>
                          <a:cs typeface="Calibri" panose="020F0502020204030204" pitchFamily="34" charset="0"/>
                        </a:rPr>
                        <a:t>/month average</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0" kern="1200" baseline="0">
                          <a:solidFill>
                            <a:schemeClr val="accent5"/>
                          </a:solidFill>
                          <a:latin typeface="+mn-lt"/>
                          <a:ea typeface="+mn-ea"/>
                          <a:cs typeface="Calibri" panose="020F0502020204030204" pitchFamily="34" charset="0"/>
                        </a:rPr>
                        <a:t>Automatic Medicaid</a:t>
                      </a:r>
                    </a:p>
                  </a:txBody>
                  <a:tcPr>
                    <a:solidFill>
                      <a:srgbClr val="F5D4C7"/>
                    </a:solidFill>
                  </a:tcPr>
                </a:tc>
                <a:extLst>
                  <a:ext uri="{0D108BD9-81ED-4DB2-BD59-A6C34878D82A}">
                    <a16:rowId xmlns:a16="http://schemas.microsoft.com/office/drawing/2014/main" val="10002"/>
                  </a:ext>
                </a:extLst>
              </a:tr>
              <a:tr h="1403883">
                <a:tc>
                  <a:txBody>
                    <a:bodyPr/>
                    <a:lstStyle/>
                    <a:p>
                      <a:pPr algn="ctr"/>
                      <a:r>
                        <a:rPr lang="en-US" sz="1800" b="1">
                          <a:solidFill>
                            <a:schemeClr val="accent5"/>
                          </a:solidFill>
                          <a:latin typeface="+mn-lt"/>
                          <a:cs typeface="Calibri" panose="020F0502020204030204" pitchFamily="34" charset="0"/>
                        </a:rPr>
                        <a:t>Three Children </a:t>
                      </a:r>
                    </a:p>
                    <a:p>
                      <a:pPr algn="ctr"/>
                      <a:r>
                        <a:rPr lang="en-US" sz="1800" b="1" baseline="0">
                          <a:solidFill>
                            <a:schemeClr val="accent5"/>
                          </a:solidFill>
                          <a:latin typeface="+mn-lt"/>
                          <a:cs typeface="Calibri" panose="020F0502020204030204" pitchFamily="34" charset="0"/>
                        </a:rPr>
                        <a:t>$  555 </a:t>
                      </a:r>
                      <a:r>
                        <a:rPr lang="en-US" sz="1800" baseline="0">
                          <a:solidFill>
                            <a:schemeClr val="accent5"/>
                          </a:solidFill>
                          <a:latin typeface="+mn-lt"/>
                          <a:cs typeface="Calibri" panose="020F0502020204030204" pitchFamily="34" charset="0"/>
                        </a:rPr>
                        <a:t>/month average</a:t>
                      </a:r>
                    </a:p>
                    <a:p>
                      <a:pPr marL="0" marR="0" lvl="0" indent="0" algn="ctr" defTabSz="914400" eaLnBrk="1" fontAlgn="auto" latinLnBrk="0" hangingPunct="1">
                        <a:lnSpc>
                          <a:spcPct val="100000"/>
                        </a:lnSpc>
                        <a:spcBef>
                          <a:spcPts val="0"/>
                        </a:spcBef>
                        <a:spcAft>
                          <a:spcPts val="0"/>
                        </a:spcAft>
                        <a:buClrTx/>
                        <a:buSzTx/>
                        <a:buFontTx/>
                        <a:buNone/>
                        <a:tabLst/>
                        <a:defRPr/>
                      </a:pPr>
                      <a:r>
                        <a:rPr lang="en-US" sz="1800" i="0" baseline="0">
                          <a:solidFill>
                            <a:schemeClr val="accent5"/>
                          </a:solidFill>
                          <a:latin typeface="+mn-lt"/>
                          <a:cs typeface="Calibri" panose="020F0502020204030204" pitchFamily="34" charset="0"/>
                        </a:rPr>
                        <a:t>Must apply for Medicaid separately </a:t>
                      </a:r>
                      <a:r>
                        <a:rPr lang="en-US" sz="1800" b="0" i="0" baseline="0">
                          <a:solidFill>
                            <a:schemeClr val="accent5"/>
                          </a:solidFill>
                          <a:latin typeface="+mn-lt"/>
                          <a:cs typeface="Calibri" panose="020F0502020204030204" pitchFamily="34" charset="0"/>
                        </a:rPr>
                        <a:t>or</a:t>
                      </a:r>
                      <a:r>
                        <a:rPr lang="en-US" sz="1800" i="0" baseline="0">
                          <a:solidFill>
                            <a:schemeClr val="accent5"/>
                          </a:solidFill>
                          <a:latin typeface="+mn-lt"/>
                          <a:cs typeface="Calibri" panose="020F0502020204030204" pitchFamily="34" charset="0"/>
                        </a:rPr>
                        <a:t> Automatic Medicaid with a TANF child-only grant </a:t>
                      </a:r>
                      <a:endParaRPr lang="en-US" sz="1800" i="0">
                        <a:solidFill>
                          <a:schemeClr val="accent5"/>
                        </a:solidFill>
                        <a:latin typeface="+mn-lt"/>
                        <a:cs typeface="Calibri" panose="020F0502020204030204" pitchFamily="34" charset="0"/>
                      </a:endParaRPr>
                    </a:p>
                  </a:txBody>
                  <a:tcPr>
                    <a:solidFill>
                      <a:srgbClr val="9EDBD9"/>
                    </a:solidFill>
                  </a:tcPr>
                </a:tc>
                <a:tc>
                  <a:txBody>
                    <a:bodyPr/>
                    <a:lstStyle/>
                    <a:p>
                      <a:pPr algn="ctr"/>
                      <a:r>
                        <a:rPr lang="en-US" sz="1800" b="1">
                          <a:solidFill>
                            <a:schemeClr val="accent5"/>
                          </a:solidFill>
                          <a:latin typeface="+mn-lt"/>
                          <a:cs typeface="Calibri" panose="020F0502020204030204" pitchFamily="34" charset="0"/>
                        </a:rPr>
                        <a:t>Three</a:t>
                      </a:r>
                      <a:r>
                        <a:rPr lang="en-US" sz="1800" b="1" baseline="0">
                          <a:solidFill>
                            <a:schemeClr val="accent5"/>
                          </a:solidFill>
                          <a:latin typeface="+mn-lt"/>
                          <a:cs typeface="Calibri" panose="020F0502020204030204" pitchFamily="34" charset="0"/>
                        </a:rPr>
                        <a:t> Children</a:t>
                      </a:r>
                    </a:p>
                    <a:p>
                      <a:pPr algn="ctr"/>
                      <a:r>
                        <a:rPr lang="en-US" sz="1800" b="1" baseline="0">
                          <a:solidFill>
                            <a:schemeClr val="accent5"/>
                          </a:solidFill>
                          <a:latin typeface="+mn-lt"/>
                          <a:cs typeface="Calibri" panose="020F0502020204030204" pitchFamily="34" charset="0"/>
                        </a:rPr>
                        <a:t>$</a:t>
                      </a:r>
                      <a:r>
                        <a:rPr lang="en-US" sz="1800" b="1" kern="1200" baseline="0">
                          <a:solidFill>
                            <a:schemeClr val="accent5"/>
                          </a:solidFill>
                          <a:latin typeface="+mn-lt"/>
                          <a:ea typeface="+mn-ea"/>
                          <a:cs typeface="Calibri" panose="020F0502020204030204" pitchFamily="34" charset="0"/>
                        </a:rPr>
                        <a:t>  2745 </a:t>
                      </a:r>
                      <a:r>
                        <a:rPr lang="en-US" sz="1800" b="0" kern="1200" baseline="0">
                          <a:solidFill>
                            <a:schemeClr val="accent5"/>
                          </a:solidFill>
                          <a:latin typeface="+mn-lt"/>
                          <a:ea typeface="+mn-ea"/>
                          <a:cs typeface="Calibri" panose="020F0502020204030204" pitchFamily="34" charset="0"/>
                        </a:rPr>
                        <a:t>/month average</a:t>
                      </a:r>
                    </a:p>
                    <a:p>
                      <a:pPr marL="0" marR="0" lvl="0" indent="0" algn="ctr" defTabSz="914400" eaLnBrk="1" fontAlgn="auto" latinLnBrk="0" hangingPunct="1">
                        <a:lnSpc>
                          <a:spcPct val="100000"/>
                        </a:lnSpc>
                        <a:spcBef>
                          <a:spcPts val="0"/>
                        </a:spcBef>
                        <a:spcAft>
                          <a:spcPts val="0"/>
                        </a:spcAft>
                        <a:buClrTx/>
                        <a:buSzTx/>
                        <a:buFontTx/>
                        <a:buNone/>
                        <a:tabLst/>
                        <a:defRPr/>
                      </a:pPr>
                      <a:r>
                        <a:rPr lang="en-US" sz="1800" b="0" kern="1200" baseline="0">
                          <a:solidFill>
                            <a:schemeClr val="accent5"/>
                          </a:solidFill>
                          <a:latin typeface="+mn-lt"/>
                          <a:ea typeface="+mn-ea"/>
                          <a:cs typeface="Calibri" panose="020F0502020204030204" pitchFamily="34" charset="0"/>
                        </a:rPr>
                        <a:t>Automatic Medicaid</a:t>
                      </a:r>
                    </a:p>
                    <a:p>
                      <a:pPr algn="ctr"/>
                      <a:endParaRPr lang="en-US" sz="1800" b="1" kern="1200" baseline="0">
                        <a:solidFill>
                          <a:schemeClr val="accent5"/>
                        </a:solidFill>
                        <a:latin typeface="+mn-lt"/>
                        <a:ea typeface="+mn-ea"/>
                        <a:cs typeface="Calibri" panose="020F0502020204030204" pitchFamily="34" charset="0"/>
                      </a:endParaRPr>
                    </a:p>
                  </a:txBody>
                  <a:tcPr>
                    <a:solidFill>
                      <a:srgbClr val="F1E2EA"/>
                    </a:solidFill>
                  </a:tcPr>
                </a:tc>
                <a:tc>
                  <a:txBody>
                    <a:bodyPr/>
                    <a:lstStyle/>
                    <a:p>
                      <a:pPr algn="ctr"/>
                      <a:r>
                        <a:rPr lang="en-US" sz="1800" b="1">
                          <a:solidFill>
                            <a:schemeClr val="accent5"/>
                          </a:solidFill>
                          <a:latin typeface="+mn-lt"/>
                          <a:cs typeface="Calibri" panose="020F0502020204030204" pitchFamily="34" charset="0"/>
                        </a:rPr>
                        <a:t>Three Children</a:t>
                      </a:r>
                    </a:p>
                    <a:p>
                      <a:pPr algn="ctr"/>
                      <a:r>
                        <a:rPr lang="en-US" sz="1800">
                          <a:solidFill>
                            <a:schemeClr val="accent5"/>
                          </a:solidFill>
                          <a:latin typeface="+mn-lt"/>
                          <a:cs typeface="Calibri" panose="020F0502020204030204" pitchFamily="34" charset="0"/>
                        </a:rPr>
                        <a:t>Up to</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baseline="0">
                          <a:solidFill>
                            <a:schemeClr val="accent5"/>
                          </a:solidFill>
                          <a:latin typeface="+mn-lt"/>
                          <a:cs typeface="Calibri" panose="020F0502020204030204" pitchFamily="34" charset="0"/>
                        </a:rPr>
                        <a:t>$</a:t>
                      </a:r>
                      <a:r>
                        <a:rPr lang="en-US" sz="1800" b="1" kern="1200" baseline="0">
                          <a:solidFill>
                            <a:schemeClr val="accent5"/>
                          </a:solidFill>
                          <a:latin typeface="+mn-lt"/>
                          <a:ea typeface="+mn-ea"/>
                          <a:cs typeface="Calibri" panose="020F0502020204030204" pitchFamily="34" charset="0"/>
                        </a:rPr>
                        <a:t>  2745 </a:t>
                      </a:r>
                      <a:r>
                        <a:rPr lang="en-US" sz="1800" b="0" kern="1200" baseline="0">
                          <a:solidFill>
                            <a:schemeClr val="accent5"/>
                          </a:solidFill>
                          <a:latin typeface="+mn-lt"/>
                          <a:ea typeface="+mn-ea"/>
                          <a:cs typeface="Calibri" panose="020F0502020204030204" pitchFamily="34" charset="0"/>
                        </a:rPr>
                        <a:t>/month average</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0" kern="1200" baseline="0">
                          <a:solidFill>
                            <a:schemeClr val="accent5"/>
                          </a:solidFill>
                          <a:latin typeface="+mn-lt"/>
                          <a:ea typeface="+mn-ea"/>
                          <a:cs typeface="Calibri" panose="020F0502020204030204" pitchFamily="34" charset="0"/>
                        </a:rPr>
                        <a:t>Automatic Medicaid</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800" b="1" kern="1200" baseline="0">
                        <a:solidFill>
                          <a:schemeClr val="accent5"/>
                        </a:solidFill>
                        <a:latin typeface="+mn-lt"/>
                        <a:ea typeface="+mn-ea"/>
                        <a:cs typeface="Calibri" panose="020F0502020204030204" pitchFamily="34" charset="0"/>
                      </a:endParaRPr>
                    </a:p>
                  </a:txBody>
                  <a:tcPr>
                    <a:solidFill>
                      <a:srgbClr val="F5D4C7"/>
                    </a:solidFill>
                  </a:tcPr>
                </a:tc>
                <a:extLst>
                  <a:ext uri="{0D108BD9-81ED-4DB2-BD59-A6C34878D82A}">
                    <a16:rowId xmlns:a16="http://schemas.microsoft.com/office/drawing/2014/main" val="10003"/>
                  </a:ext>
                </a:extLst>
              </a:tr>
            </a:tbl>
          </a:graphicData>
        </a:graphic>
      </p:graphicFrame>
      <p:sp>
        <p:nvSpPr>
          <p:cNvPr id="4" name="TextBox 3">
            <a:extLst>
              <a:ext uri="{FF2B5EF4-FFF2-40B4-BE49-F238E27FC236}">
                <a16:creationId xmlns:a16="http://schemas.microsoft.com/office/drawing/2014/main" id="{BF53F390-C0B4-8F4B-7BFA-0679C59F9140}"/>
              </a:ext>
            </a:extLst>
          </p:cNvPr>
          <p:cNvSpPr txBox="1"/>
          <p:nvPr/>
        </p:nvSpPr>
        <p:spPr>
          <a:xfrm>
            <a:off x="7626285" y="6553851"/>
            <a:ext cx="3946590" cy="307777"/>
          </a:xfrm>
          <a:prstGeom prst="rect">
            <a:avLst/>
          </a:prstGeom>
          <a:noFill/>
        </p:spPr>
        <p:txBody>
          <a:bodyPr wrap="square" rtlCol="0">
            <a:spAutoFit/>
          </a:bodyPr>
          <a:lstStyle/>
          <a:p>
            <a:r>
              <a:rPr lang="en-US" sz="1400">
                <a:solidFill>
                  <a:schemeClr val="tx2"/>
                </a:solidFill>
              </a:rPr>
              <a:t>Source: Child Trends using public data sources</a:t>
            </a:r>
          </a:p>
        </p:txBody>
      </p:sp>
    </p:spTree>
    <p:extLst>
      <p:ext uri="{BB962C8B-B14F-4D97-AF65-F5344CB8AC3E}">
        <p14:creationId xmlns:p14="http://schemas.microsoft.com/office/powerpoint/2010/main" val="19860193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7CB0A2-DB46-D592-BF76-61A0CF53D37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A895415-4A13-9080-B3D9-8EB886BBA52F}"/>
              </a:ext>
            </a:extLst>
          </p:cNvPr>
          <p:cNvSpPr txBox="1">
            <a:spLocks noGrp="1"/>
          </p:cNvSpPr>
          <p:nvPr>
            <p:ph type="title" idx="4294967295"/>
          </p:nvPr>
        </p:nvSpPr>
        <p:spPr>
          <a:xfrm>
            <a:off x="1700212" y="172771"/>
            <a:ext cx="8791575" cy="584200"/>
          </a:xfrm>
          <a:prstGeom prst="rect">
            <a:avLst/>
          </a:prstGeom>
          <a:solidFill>
            <a:schemeClr val="tx2"/>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srgbClr val="FFFFFF"/>
                </a:solidFill>
                <a:effectLst/>
                <a:uLnTx/>
                <a:uFillTx/>
                <a:latin typeface="Arial" panose="020B0604020202020204"/>
                <a:ea typeface="+mn-ea"/>
                <a:cs typeface="Calibri" panose="020F0502020204030204" pitchFamily="34" charset="0"/>
              </a:rPr>
              <a:t>Insert Name of State </a:t>
            </a:r>
            <a:r>
              <a:rPr kumimoji="0" lang="en-US" sz="3200" b="1" i="0" u="none" strike="noStrike" kern="1200" cap="none" spc="0" normalizeH="0" baseline="0" noProof="0">
                <a:ln>
                  <a:noFill/>
                </a:ln>
                <a:solidFill>
                  <a:srgbClr val="FFFFFF"/>
                </a:solidFill>
                <a:effectLst/>
                <a:uLnTx/>
                <a:uFillTx/>
                <a:latin typeface="Arial" panose="020B0604020202020204"/>
                <a:ea typeface="+mn-ea"/>
                <a:cs typeface="Calibri" panose="020F0502020204030204" pitchFamily="34" charset="0"/>
              </a:rPr>
              <a:t>– Support Comparison</a:t>
            </a:r>
          </a:p>
        </p:txBody>
      </p:sp>
      <p:graphicFrame>
        <p:nvGraphicFramePr>
          <p:cNvPr id="2" name="Content Placeholder 4">
            <a:extLst>
              <a:ext uri="{FF2B5EF4-FFF2-40B4-BE49-F238E27FC236}">
                <a16:creationId xmlns:a16="http://schemas.microsoft.com/office/drawing/2014/main" id="{09BD7F9D-EF78-2F05-BEF0-3900B310D368}"/>
              </a:ext>
            </a:extLst>
          </p:cNvPr>
          <p:cNvGraphicFramePr>
            <a:graphicFrameLocks noChangeAspect="1"/>
          </p:cNvGraphicFramePr>
          <p:nvPr/>
        </p:nvGraphicFramePr>
        <p:xfrm>
          <a:off x="276334" y="756987"/>
          <a:ext cx="11639340" cy="5852160"/>
        </p:xfrm>
        <a:graphic>
          <a:graphicData uri="http://schemas.openxmlformats.org/drawingml/2006/table">
            <a:tbl>
              <a:tblPr firstRow="1" bandRow="1">
                <a:tableStyleId>{5C22544A-7EE6-4342-B048-85BDC9FD1C3A}</a:tableStyleId>
              </a:tblPr>
              <a:tblGrid>
                <a:gridCol w="3879780">
                  <a:extLst>
                    <a:ext uri="{9D8B030D-6E8A-4147-A177-3AD203B41FA5}">
                      <a16:colId xmlns:a16="http://schemas.microsoft.com/office/drawing/2014/main" val="20000"/>
                    </a:ext>
                  </a:extLst>
                </a:gridCol>
                <a:gridCol w="3879780">
                  <a:extLst>
                    <a:ext uri="{9D8B030D-6E8A-4147-A177-3AD203B41FA5}">
                      <a16:colId xmlns:a16="http://schemas.microsoft.com/office/drawing/2014/main" val="20001"/>
                    </a:ext>
                  </a:extLst>
                </a:gridCol>
                <a:gridCol w="3879780">
                  <a:extLst>
                    <a:ext uri="{9D8B030D-6E8A-4147-A177-3AD203B41FA5}">
                      <a16:colId xmlns:a16="http://schemas.microsoft.com/office/drawing/2014/main" val="20002"/>
                    </a:ext>
                  </a:extLst>
                </a:gridCol>
              </a:tblGrid>
              <a:tr h="1403883">
                <a:tc>
                  <a:txBody>
                    <a:bodyPr/>
                    <a:lstStyle/>
                    <a:p>
                      <a:pPr algn="ctr"/>
                      <a:r>
                        <a:rPr lang="en-US" sz="1800">
                          <a:solidFill>
                            <a:schemeClr val="bg1"/>
                          </a:solidFill>
                          <a:latin typeface="+mn-lt"/>
                          <a:cs typeface="Calibri" panose="020F0502020204030204" pitchFamily="34" charset="0"/>
                        </a:rPr>
                        <a:t>Outside the Foster</a:t>
                      </a:r>
                      <a:r>
                        <a:rPr lang="en-US" sz="1800" baseline="0">
                          <a:solidFill>
                            <a:schemeClr val="bg1"/>
                          </a:solidFill>
                          <a:latin typeface="+mn-lt"/>
                          <a:cs typeface="Calibri" panose="020F0502020204030204" pitchFamily="34" charset="0"/>
                        </a:rPr>
                        <a:t> Care System or Outside Licensed Kinship Foster Care</a:t>
                      </a:r>
                    </a:p>
                    <a:p>
                      <a:pPr algn="ctr"/>
                      <a:r>
                        <a:rPr lang="en-US" sz="1800" b="0" baseline="0">
                          <a:solidFill>
                            <a:schemeClr val="bg1"/>
                          </a:solidFill>
                          <a:latin typeface="+mn-lt"/>
                          <a:cs typeface="Calibri" panose="020F0502020204030204" pitchFamily="34" charset="0"/>
                        </a:rPr>
                        <a:t>Temporary Assistance for Needy Families (TANF) “Child-Only” Grants</a:t>
                      </a:r>
                      <a:endParaRPr lang="en-US" sz="1800" b="0">
                        <a:solidFill>
                          <a:schemeClr val="bg1"/>
                        </a:solidFill>
                        <a:latin typeface="+mn-lt"/>
                        <a:cs typeface="Calibri" panose="020F0502020204030204" pitchFamily="34" charset="0"/>
                      </a:endParaRPr>
                    </a:p>
                  </a:txBody>
                  <a:tcPr anchor="ctr">
                    <a:solidFill>
                      <a:schemeClr val="accent3"/>
                    </a:solidFill>
                  </a:tcPr>
                </a:tc>
                <a:tc>
                  <a:txBody>
                    <a:bodyPr/>
                    <a:lstStyle/>
                    <a:p>
                      <a:pPr algn="ctr"/>
                      <a:r>
                        <a:rPr lang="en-US" sz="1800">
                          <a:solidFill>
                            <a:schemeClr val="bg1"/>
                          </a:solidFill>
                          <a:latin typeface="+mn-lt"/>
                          <a:cs typeface="Calibri" panose="020F0502020204030204" pitchFamily="34" charset="0"/>
                        </a:rPr>
                        <a:t>Licensed Kinship Foster Care</a:t>
                      </a:r>
                    </a:p>
                    <a:p>
                      <a:pPr algn="ctr"/>
                      <a:endParaRPr lang="en-US" sz="1800" b="0">
                        <a:solidFill>
                          <a:schemeClr val="bg1"/>
                        </a:solidFill>
                        <a:latin typeface="+mn-lt"/>
                        <a:cs typeface="Calibri" panose="020F0502020204030204" pitchFamily="34" charset="0"/>
                      </a:endParaRPr>
                    </a:p>
                    <a:p>
                      <a:pPr algn="ctr"/>
                      <a:r>
                        <a:rPr lang="en-US" sz="1800" b="0">
                          <a:solidFill>
                            <a:schemeClr val="bg1"/>
                          </a:solidFill>
                          <a:latin typeface="+mn-lt"/>
                          <a:cs typeface="Calibri" panose="020F0502020204030204" pitchFamily="34" charset="0"/>
                        </a:rPr>
                        <a:t>Foster Care Maintenance Payments</a:t>
                      </a:r>
                    </a:p>
                  </a:txBody>
                  <a:tcPr anchor="ctr">
                    <a:solidFill>
                      <a:schemeClr val="accent5"/>
                    </a:solidFill>
                  </a:tcPr>
                </a:tc>
                <a:tc>
                  <a:txBody>
                    <a:bodyPr/>
                    <a:lstStyle/>
                    <a:p>
                      <a:pPr algn="ctr"/>
                      <a:r>
                        <a:rPr lang="en-US" sz="1800">
                          <a:solidFill>
                            <a:schemeClr val="bg1"/>
                          </a:solidFill>
                          <a:latin typeface="+mn-lt"/>
                          <a:cs typeface="Calibri" panose="020F0502020204030204" pitchFamily="34" charset="0"/>
                        </a:rPr>
                        <a:t>Guardianship Assistance </a:t>
                      </a:r>
                      <a:r>
                        <a:rPr lang="en-US" sz="1800" baseline="0">
                          <a:solidFill>
                            <a:schemeClr val="bg1"/>
                          </a:solidFill>
                          <a:latin typeface="+mn-lt"/>
                          <a:cs typeface="Calibri" panose="020F0502020204030204" pitchFamily="34" charset="0"/>
                        </a:rPr>
                        <a:t>and Adoption Assistance for Eligible Children Exiting Foster Care</a:t>
                      </a:r>
                    </a:p>
                  </a:txBody>
                  <a:tcPr anchor="ctr">
                    <a:solidFill>
                      <a:schemeClr val="accent2">
                        <a:lumMod val="50000"/>
                      </a:schemeClr>
                    </a:solidFill>
                  </a:tcPr>
                </a:tc>
                <a:extLst>
                  <a:ext uri="{0D108BD9-81ED-4DB2-BD59-A6C34878D82A}">
                    <a16:rowId xmlns:a16="http://schemas.microsoft.com/office/drawing/2014/main" val="10000"/>
                  </a:ext>
                </a:extLst>
              </a:tr>
              <a:tr h="1403883">
                <a:tc>
                  <a:txBody>
                    <a:bodyPr/>
                    <a:lstStyle/>
                    <a:p>
                      <a:pPr algn="ctr"/>
                      <a:r>
                        <a:rPr lang="en-US" sz="1800" b="1">
                          <a:solidFill>
                            <a:schemeClr val="accent5"/>
                          </a:solidFill>
                          <a:latin typeface="+mn-lt"/>
                          <a:cs typeface="Calibri" panose="020F0502020204030204" pitchFamily="34" charset="0"/>
                        </a:rPr>
                        <a:t>One Child </a:t>
                      </a:r>
                    </a:p>
                    <a:p>
                      <a:pPr algn="ctr"/>
                      <a:r>
                        <a:rPr lang="en-US" sz="1800" b="1" baseline="0">
                          <a:solidFill>
                            <a:schemeClr val="accent5"/>
                          </a:solidFill>
                          <a:latin typeface="+mn-lt"/>
                          <a:cs typeface="Calibri" panose="020F0502020204030204" pitchFamily="34" charset="0"/>
                        </a:rPr>
                        <a:t>$  </a:t>
                      </a:r>
                      <a:r>
                        <a:rPr lang="en-US" sz="1800" baseline="0">
                          <a:solidFill>
                            <a:schemeClr val="accent5"/>
                          </a:solidFill>
                          <a:latin typeface="+mn-lt"/>
                          <a:cs typeface="Calibri" panose="020F0502020204030204" pitchFamily="34" charset="0"/>
                        </a:rPr>
                        <a:t>/month average</a:t>
                      </a:r>
                    </a:p>
                    <a:p>
                      <a:pPr algn="ctr"/>
                      <a:r>
                        <a:rPr lang="en-US" sz="1800" i="0" baseline="0">
                          <a:solidFill>
                            <a:schemeClr val="accent5"/>
                          </a:solidFill>
                          <a:latin typeface="+mn-lt"/>
                          <a:cs typeface="Calibri" panose="020F0502020204030204" pitchFamily="34" charset="0"/>
                        </a:rPr>
                        <a:t>Must apply for Medicaid separately </a:t>
                      </a:r>
                      <a:r>
                        <a:rPr lang="en-US" sz="1800" b="0" i="0" baseline="0">
                          <a:solidFill>
                            <a:schemeClr val="accent5"/>
                          </a:solidFill>
                          <a:latin typeface="+mn-lt"/>
                          <a:cs typeface="Calibri" panose="020F0502020204030204" pitchFamily="34" charset="0"/>
                        </a:rPr>
                        <a:t>or </a:t>
                      </a:r>
                      <a:r>
                        <a:rPr lang="en-US" sz="1800" i="0" baseline="0">
                          <a:solidFill>
                            <a:schemeClr val="accent5"/>
                          </a:solidFill>
                          <a:latin typeface="+mn-lt"/>
                          <a:cs typeface="Calibri" panose="020F0502020204030204" pitchFamily="34" charset="0"/>
                        </a:rPr>
                        <a:t>Automatic Medicaid with a TANF child-only grant </a:t>
                      </a:r>
                    </a:p>
                  </a:txBody>
                  <a:tcPr>
                    <a:solidFill>
                      <a:srgbClr val="9EDBD9"/>
                    </a:solidFill>
                  </a:tcPr>
                </a:tc>
                <a:tc>
                  <a:txBody>
                    <a:bodyPr/>
                    <a:lstStyle/>
                    <a:p>
                      <a:pPr algn="ctr"/>
                      <a:r>
                        <a:rPr lang="en-US" sz="1800" b="1">
                          <a:solidFill>
                            <a:schemeClr val="accent5"/>
                          </a:solidFill>
                          <a:latin typeface="+mn-lt"/>
                          <a:cs typeface="Calibri" panose="020F0502020204030204" pitchFamily="34" charset="0"/>
                        </a:rPr>
                        <a:t>One</a:t>
                      </a:r>
                      <a:r>
                        <a:rPr lang="en-US" sz="1800" b="1" baseline="0">
                          <a:solidFill>
                            <a:schemeClr val="accent5"/>
                          </a:solidFill>
                          <a:latin typeface="+mn-lt"/>
                          <a:cs typeface="Calibri" panose="020F0502020204030204" pitchFamily="34" charset="0"/>
                        </a:rPr>
                        <a:t> Child</a:t>
                      </a:r>
                    </a:p>
                    <a:p>
                      <a:pPr algn="ctr"/>
                      <a:r>
                        <a:rPr lang="en-US" sz="1800" b="1" kern="1200" baseline="0">
                          <a:solidFill>
                            <a:schemeClr val="accent5"/>
                          </a:solidFill>
                          <a:latin typeface="+mn-lt"/>
                          <a:ea typeface="+mn-ea"/>
                          <a:cs typeface="Calibri" panose="020F0502020204030204" pitchFamily="34" charset="0"/>
                        </a:rPr>
                        <a:t>$ </a:t>
                      </a:r>
                      <a:r>
                        <a:rPr lang="en-US" sz="1800" b="0" kern="1200" baseline="0">
                          <a:solidFill>
                            <a:schemeClr val="accent5"/>
                          </a:solidFill>
                          <a:latin typeface="+mn-lt"/>
                          <a:ea typeface="+mn-ea"/>
                          <a:cs typeface="Calibri" panose="020F0502020204030204" pitchFamily="34" charset="0"/>
                        </a:rPr>
                        <a:t>/month average</a:t>
                      </a:r>
                    </a:p>
                    <a:p>
                      <a:pPr algn="ctr"/>
                      <a:r>
                        <a:rPr lang="en-US" sz="1800" b="0" kern="1200" baseline="0">
                          <a:solidFill>
                            <a:schemeClr val="accent5"/>
                          </a:solidFill>
                          <a:latin typeface="+mn-lt"/>
                          <a:ea typeface="+mn-ea"/>
                          <a:cs typeface="Calibri" panose="020F0502020204030204" pitchFamily="34" charset="0"/>
                        </a:rPr>
                        <a:t>Automatic Medicaid</a:t>
                      </a:r>
                    </a:p>
                  </a:txBody>
                  <a:tcPr>
                    <a:solidFill>
                      <a:srgbClr val="F1E2EA"/>
                    </a:solidFill>
                  </a:tcPr>
                </a:tc>
                <a:tc>
                  <a:txBody>
                    <a:bodyPr/>
                    <a:lstStyle/>
                    <a:p>
                      <a:pPr algn="ctr"/>
                      <a:r>
                        <a:rPr lang="en-US" sz="1800" b="1">
                          <a:solidFill>
                            <a:schemeClr val="accent5"/>
                          </a:solidFill>
                          <a:latin typeface="+mn-lt"/>
                          <a:cs typeface="Calibri" panose="020F0502020204030204" pitchFamily="34" charset="0"/>
                        </a:rPr>
                        <a:t>One Child</a:t>
                      </a:r>
                    </a:p>
                    <a:p>
                      <a:pPr algn="ctr"/>
                      <a:r>
                        <a:rPr lang="en-US" sz="1800" b="0">
                          <a:solidFill>
                            <a:schemeClr val="accent5"/>
                          </a:solidFill>
                          <a:latin typeface="+mn-lt"/>
                          <a:cs typeface="Calibri" panose="020F0502020204030204" pitchFamily="34" charset="0"/>
                        </a:rPr>
                        <a:t>Up to</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baseline="0">
                          <a:solidFill>
                            <a:schemeClr val="accent5"/>
                          </a:solidFill>
                          <a:latin typeface="+mn-lt"/>
                          <a:cs typeface="Calibri" panose="020F0502020204030204" pitchFamily="34" charset="0"/>
                        </a:rPr>
                        <a:t>$</a:t>
                      </a:r>
                      <a:r>
                        <a:rPr lang="en-US" sz="1800" b="1" kern="1200" baseline="0">
                          <a:solidFill>
                            <a:schemeClr val="accent5"/>
                          </a:solidFill>
                          <a:latin typeface="+mn-lt"/>
                          <a:ea typeface="+mn-ea"/>
                          <a:cs typeface="Calibri" panose="020F0502020204030204" pitchFamily="34" charset="0"/>
                        </a:rPr>
                        <a:t> </a:t>
                      </a:r>
                      <a:r>
                        <a:rPr lang="en-US" sz="1800" b="0" kern="1200" baseline="0">
                          <a:solidFill>
                            <a:schemeClr val="accent5"/>
                          </a:solidFill>
                          <a:latin typeface="+mn-lt"/>
                          <a:ea typeface="+mn-ea"/>
                          <a:cs typeface="Calibri" panose="020F0502020204030204" pitchFamily="34" charset="0"/>
                        </a:rPr>
                        <a:t>/month average</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0" kern="1200" baseline="0">
                          <a:solidFill>
                            <a:schemeClr val="accent5"/>
                          </a:solidFill>
                          <a:latin typeface="+mn-lt"/>
                          <a:ea typeface="+mn-ea"/>
                          <a:cs typeface="Calibri" panose="020F0502020204030204" pitchFamily="34" charset="0"/>
                        </a:rPr>
                        <a:t>Automatic Medicaid</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800" b="1" kern="1200" baseline="0">
                        <a:solidFill>
                          <a:schemeClr val="accent5"/>
                        </a:solidFill>
                        <a:latin typeface="+mn-lt"/>
                        <a:ea typeface="+mn-ea"/>
                        <a:cs typeface="Calibri" panose="020F0502020204030204" pitchFamily="34" charset="0"/>
                      </a:endParaRPr>
                    </a:p>
                  </a:txBody>
                  <a:tcPr>
                    <a:solidFill>
                      <a:srgbClr val="F5D4C7"/>
                    </a:solidFill>
                  </a:tcPr>
                </a:tc>
                <a:extLst>
                  <a:ext uri="{0D108BD9-81ED-4DB2-BD59-A6C34878D82A}">
                    <a16:rowId xmlns:a16="http://schemas.microsoft.com/office/drawing/2014/main" val="10001"/>
                  </a:ext>
                </a:extLst>
              </a:tr>
              <a:tr h="1403883">
                <a:tc>
                  <a:txBody>
                    <a:bodyPr/>
                    <a:lstStyle/>
                    <a:p>
                      <a:pPr algn="ctr"/>
                      <a:r>
                        <a:rPr lang="en-US" sz="1800" b="1">
                          <a:solidFill>
                            <a:schemeClr val="accent5"/>
                          </a:solidFill>
                          <a:latin typeface="+mn-lt"/>
                          <a:cs typeface="Calibri" panose="020F0502020204030204" pitchFamily="34" charset="0"/>
                        </a:rPr>
                        <a:t>Two Children </a:t>
                      </a:r>
                    </a:p>
                    <a:p>
                      <a:pPr algn="ctr"/>
                      <a:r>
                        <a:rPr lang="en-US" sz="1800" b="1" kern="1200" baseline="0">
                          <a:solidFill>
                            <a:schemeClr val="accent5"/>
                          </a:solidFill>
                          <a:latin typeface="+mn-lt"/>
                          <a:ea typeface="+mn-ea"/>
                          <a:cs typeface="Calibri" panose="020F0502020204030204" pitchFamily="34" charset="0"/>
                        </a:rPr>
                        <a:t>$ </a:t>
                      </a:r>
                      <a:r>
                        <a:rPr lang="en-US" sz="1800" baseline="0">
                          <a:solidFill>
                            <a:schemeClr val="accent5"/>
                          </a:solidFill>
                          <a:latin typeface="+mn-lt"/>
                          <a:cs typeface="Calibri" panose="020F0502020204030204" pitchFamily="34" charset="0"/>
                        </a:rPr>
                        <a:t>/month average</a:t>
                      </a:r>
                    </a:p>
                    <a:p>
                      <a:pPr marL="0" marR="0" lvl="0" indent="0" algn="ctr" defTabSz="914400" eaLnBrk="1" fontAlgn="auto" latinLnBrk="0" hangingPunct="1">
                        <a:lnSpc>
                          <a:spcPct val="100000"/>
                        </a:lnSpc>
                        <a:spcBef>
                          <a:spcPts val="0"/>
                        </a:spcBef>
                        <a:spcAft>
                          <a:spcPts val="0"/>
                        </a:spcAft>
                        <a:buClrTx/>
                        <a:buSzTx/>
                        <a:buFontTx/>
                        <a:buNone/>
                        <a:tabLst/>
                        <a:defRPr/>
                      </a:pPr>
                      <a:r>
                        <a:rPr lang="en-US" sz="1800" i="0" baseline="0">
                          <a:solidFill>
                            <a:schemeClr val="accent5"/>
                          </a:solidFill>
                          <a:latin typeface="+mn-lt"/>
                          <a:cs typeface="Calibri" panose="020F0502020204030204" pitchFamily="34" charset="0"/>
                        </a:rPr>
                        <a:t>Must apply for Medicaid separately </a:t>
                      </a:r>
                      <a:r>
                        <a:rPr lang="en-US" sz="1800" b="0" i="0" baseline="0">
                          <a:solidFill>
                            <a:schemeClr val="accent5"/>
                          </a:solidFill>
                          <a:latin typeface="+mn-lt"/>
                          <a:cs typeface="Calibri" panose="020F0502020204030204" pitchFamily="34" charset="0"/>
                        </a:rPr>
                        <a:t>or </a:t>
                      </a:r>
                      <a:r>
                        <a:rPr lang="en-US" sz="1800" i="0" baseline="0">
                          <a:solidFill>
                            <a:schemeClr val="accent5"/>
                          </a:solidFill>
                          <a:latin typeface="+mn-lt"/>
                          <a:cs typeface="Calibri" panose="020F0502020204030204" pitchFamily="34" charset="0"/>
                        </a:rPr>
                        <a:t>Automatic Medicaid with a TANF child-only grant </a:t>
                      </a:r>
                      <a:endParaRPr lang="en-US" sz="1800" i="0">
                        <a:solidFill>
                          <a:schemeClr val="accent5"/>
                        </a:solidFill>
                        <a:latin typeface="+mn-lt"/>
                        <a:cs typeface="Calibri" panose="020F0502020204030204" pitchFamily="34" charset="0"/>
                      </a:endParaRPr>
                    </a:p>
                  </a:txBody>
                  <a:tcPr>
                    <a:solidFill>
                      <a:srgbClr val="9EDBD9"/>
                    </a:solidFill>
                  </a:tcPr>
                </a:tc>
                <a:tc>
                  <a:txBody>
                    <a:bodyPr/>
                    <a:lstStyle/>
                    <a:p>
                      <a:pPr algn="ctr"/>
                      <a:r>
                        <a:rPr lang="en-US" sz="1800" b="1">
                          <a:solidFill>
                            <a:schemeClr val="accent5"/>
                          </a:solidFill>
                          <a:latin typeface="+mn-lt"/>
                          <a:cs typeface="Calibri" panose="020F0502020204030204" pitchFamily="34" charset="0"/>
                        </a:rPr>
                        <a:t>Two </a:t>
                      </a:r>
                      <a:r>
                        <a:rPr lang="en-US" sz="1800" b="1" baseline="0">
                          <a:solidFill>
                            <a:schemeClr val="accent5"/>
                          </a:solidFill>
                          <a:latin typeface="+mn-lt"/>
                          <a:cs typeface="Calibri" panose="020F0502020204030204" pitchFamily="34" charset="0"/>
                        </a:rPr>
                        <a:t>Children</a:t>
                      </a:r>
                    </a:p>
                    <a:p>
                      <a:pPr algn="ctr"/>
                      <a:r>
                        <a:rPr lang="en-US" sz="1800" b="1" baseline="0">
                          <a:solidFill>
                            <a:schemeClr val="accent5"/>
                          </a:solidFill>
                          <a:latin typeface="+mn-lt"/>
                          <a:cs typeface="Calibri" panose="020F0502020204030204" pitchFamily="34" charset="0"/>
                        </a:rPr>
                        <a:t>$</a:t>
                      </a:r>
                      <a:r>
                        <a:rPr lang="en-US" sz="1800" b="1" kern="1200" baseline="0">
                          <a:solidFill>
                            <a:schemeClr val="accent5"/>
                          </a:solidFill>
                          <a:latin typeface="+mn-lt"/>
                          <a:ea typeface="+mn-ea"/>
                          <a:cs typeface="Calibri" panose="020F0502020204030204" pitchFamily="34" charset="0"/>
                        </a:rPr>
                        <a:t> </a:t>
                      </a:r>
                      <a:r>
                        <a:rPr lang="en-US" sz="1800" b="0" kern="1200" baseline="0">
                          <a:solidFill>
                            <a:schemeClr val="accent5"/>
                          </a:solidFill>
                          <a:latin typeface="+mn-lt"/>
                          <a:ea typeface="+mn-ea"/>
                          <a:cs typeface="Calibri" panose="020F0502020204030204" pitchFamily="34" charset="0"/>
                        </a:rPr>
                        <a:t>/month average</a:t>
                      </a:r>
                    </a:p>
                    <a:p>
                      <a:pPr marL="0" marR="0" lvl="0" indent="0" algn="ctr" defTabSz="914400" eaLnBrk="1" fontAlgn="auto" latinLnBrk="0" hangingPunct="1">
                        <a:lnSpc>
                          <a:spcPct val="100000"/>
                        </a:lnSpc>
                        <a:spcBef>
                          <a:spcPts val="0"/>
                        </a:spcBef>
                        <a:spcAft>
                          <a:spcPts val="0"/>
                        </a:spcAft>
                        <a:buClrTx/>
                        <a:buSzTx/>
                        <a:buFontTx/>
                        <a:buNone/>
                        <a:tabLst/>
                        <a:defRPr/>
                      </a:pPr>
                      <a:r>
                        <a:rPr lang="en-US" sz="1800" b="0" kern="1200" baseline="0">
                          <a:solidFill>
                            <a:schemeClr val="accent5"/>
                          </a:solidFill>
                          <a:latin typeface="+mn-lt"/>
                          <a:ea typeface="+mn-ea"/>
                          <a:cs typeface="Calibri" panose="020F0502020204030204" pitchFamily="34" charset="0"/>
                        </a:rPr>
                        <a:t>Automatic Medicaid</a:t>
                      </a:r>
                    </a:p>
                  </a:txBody>
                  <a:tcPr>
                    <a:solidFill>
                      <a:srgbClr val="F1E2EA"/>
                    </a:solidFill>
                  </a:tcPr>
                </a:tc>
                <a:tc>
                  <a:txBody>
                    <a:bodyPr/>
                    <a:lstStyle/>
                    <a:p>
                      <a:pPr algn="ctr"/>
                      <a:r>
                        <a:rPr lang="en-US" sz="1800" b="1">
                          <a:solidFill>
                            <a:schemeClr val="accent5"/>
                          </a:solidFill>
                          <a:latin typeface="+mn-lt"/>
                          <a:cs typeface="Calibri" panose="020F0502020204030204" pitchFamily="34" charset="0"/>
                        </a:rPr>
                        <a:t>Two Children</a:t>
                      </a:r>
                    </a:p>
                    <a:p>
                      <a:pPr algn="ctr"/>
                      <a:r>
                        <a:rPr lang="en-US" sz="1800" b="0">
                          <a:solidFill>
                            <a:schemeClr val="accent5"/>
                          </a:solidFill>
                          <a:latin typeface="+mn-lt"/>
                          <a:cs typeface="Calibri" panose="020F0502020204030204" pitchFamily="34" charset="0"/>
                        </a:rPr>
                        <a:t>Up to</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baseline="0">
                          <a:solidFill>
                            <a:schemeClr val="accent5"/>
                          </a:solidFill>
                          <a:latin typeface="+mn-lt"/>
                          <a:cs typeface="Calibri" panose="020F0502020204030204" pitchFamily="34" charset="0"/>
                        </a:rPr>
                        <a:t>$ </a:t>
                      </a:r>
                      <a:r>
                        <a:rPr lang="en-US" sz="1800" b="0" kern="1200" baseline="0">
                          <a:solidFill>
                            <a:schemeClr val="accent5"/>
                          </a:solidFill>
                          <a:latin typeface="+mn-lt"/>
                          <a:ea typeface="+mn-ea"/>
                          <a:cs typeface="Calibri" panose="020F0502020204030204" pitchFamily="34" charset="0"/>
                        </a:rPr>
                        <a:t>/month average</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0" kern="1200" baseline="0">
                          <a:solidFill>
                            <a:schemeClr val="accent5"/>
                          </a:solidFill>
                          <a:latin typeface="+mn-lt"/>
                          <a:ea typeface="+mn-ea"/>
                          <a:cs typeface="Calibri" panose="020F0502020204030204" pitchFamily="34" charset="0"/>
                        </a:rPr>
                        <a:t>Automatic Medicaid</a:t>
                      </a:r>
                    </a:p>
                  </a:txBody>
                  <a:tcPr>
                    <a:solidFill>
                      <a:srgbClr val="F5D4C7"/>
                    </a:solidFill>
                  </a:tcPr>
                </a:tc>
                <a:extLst>
                  <a:ext uri="{0D108BD9-81ED-4DB2-BD59-A6C34878D82A}">
                    <a16:rowId xmlns:a16="http://schemas.microsoft.com/office/drawing/2014/main" val="10002"/>
                  </a:ext>
                </a:extLst>
              </a:tr>
              <a:tr h="1403883">
                <a:tc>
                  <a:txBody>
                    <a:bodyPr/>
                    <a:lstStyle/>
                    <a:p>
                      <a:pPr algn="ctr"/>
                      <a:r>
                        <a:rPr lang="en-US" sz="1800" b="1">
                          <a:solidFill>
                            <a:schemeClr val="accent5"/>
                          </a:solidFill>
                          <a:latin typeface="+mn-lt"/>
                          <a:cs typeface="Calibri" panose="020F0502020204030204" pitchFamily="34" charset="0"/>
                        </a:rPr>
                        <a:t>Three Children </a:t>
                      </a:r>
                    </a:p>
                    <a:p>
                      <a:pPr algn="ctr"/>
                      <a:r>
                        <a:rPr lang="en-US" sz="1800" b="1" baseline="0">
                          <a:solidFill>
                            <a:schemeClr val="accent5"/>
                          </a:solidFill>
                          <a:latin typeface="+mn-lt"/>
                          <a:cs typeface="Calibri" panose="020F0502020204030204" pitchFamily="34" charset="0"/>
                        </a:rPr>
                        <a:t>$ </a:t>
                      </a:r>
                      <a:r>
                        <a:rPr lang="en-US" sz="1800" baseline="0">
                          <a:solidFill>
                            <a:schemeClr val="accent5"/>
                          </a:solidFill>
                          <a:latin typeface="+mn-lt"/>
                          <a:cs typeface="Calibri" panose="020F0502020204030204" pitchFamily="34" charset="0"/>
                        </a:rPr>
                        <a:t>/month average</a:t>
                      </a:r>
                    </a:p>
                    <a:p>
                      <a:pPr marL="0" marR="0" lvl="0" indent="0" algn="ctr" defTabSz="914400" eaLnBrk="1" fontAlgn="auto" latinLnBrk="0" hangingPunct="1">
                        <a:lnSpc>
                          <a:spcPct val="100000"/>
                        </a:lnSpc>
                        <a:spcBef>
                          <a:spcPts val="0"/>
                        </a:spcBef>
                        <a:spcAft>
                          <a:spcPts val="0"/>
                        </a:spcAft>
                        <a:buClrTx/>
                        <a:buSzTx/>
                        <a:buFontTx/>
                        <a:buNone/>
                        <a:tabLst/>
                        <a:defRPr/>
                      </a:pPr>
                      <a:r>
                        <a:rPr lang="en-US" sz="1800" i="0" baseline="0">
                          <a:solidFill>
                            <a:schemeClr val="accent5"/>
                          </a:solidFill>
                          <a:latin typeface="+mn-lt"/>
                          <a:cs typeface="Calibri" panose="020F0502020204030204" pitchFamily="34" charset="0"/>
                        </a:rPr>
                        <a:t>Must apply for Medicaid separately </a:t>
                      </a:r>
                      <a:r>
                        <a:rPr lang="en-US" sz="1800" b="0" i="0" baseline="0">
                          <a:solidFill>
                            <a:schemeClr val="accent5"/>
                          </a:solidFill>
                          <a:latin typeface="+mn-lt"/>
                          <a:cs typeface="Calibri" panose="020F0502020204030204" pitchFamily="34" charset="0"/>
                        </a:rPr>
                        <a:t>or</a:t>
                      </a:r>
                      <a:r>
                        <a:rPr lang="en-US" sz="1800" i="0" baseline="0">
                          <a:solidFill>
                            <a:schemeClr val="accent5"/>
                          </a:solidFill>
                          <a:latin typeface="+mn-lt"/>
                          <a:cs typeface="Calibri" panose="020F0502020204030204" pitchFamily="34" charset="0"/>
                        </a:rPr>
                        <a:t> Automatic Medicaid with a TANF child-only grant </a:t>
                      </a:r>
                      <a:endParaRPr lang="en-US" sz="1800" i="0">
                        <a:solidFill>
                          <a:schemeClr val="accent5"/>
                        </a:solidFill>
                        <a:latin typeface="+mn-lt"/>
                        <a:cs typeface="Calibri" panose="020F0502020204030204" pitchFamily="34" charset="0"/>
                      </a:endParaRPr>
                    </a:p>
                  </a:txBody>
                  <a:tcPr>
                    <a:solidFill>
                      <a:srgbClr val="9EDBD9"/>
                    </a:solidFill>
                  </a:tcPr>
                </a:tc>
                <a:tc>
                  <a:txBody>
                    <a:bodyPr/>
                    <a:lstStyle/>
                    <a:p>
                      <a:pPr algn="ctr"/>
                      <a:r>
                        <a:rPr lang="en-US" sz="1800" b="1">
                          <a:solidFill>
                            <a:schemeClr val="accent5"/>
                          </a:solidFill>
                          <a:latin typeface="+mn-lt"/>
                          <a:cs typeface="Calibri" panose="020F0502020204030204" pitchFamily="34" charset="0"/>
                        </a:rPr>
                        <a:t>Three</a:t>
                      </a:r>
                      <a:r>
                        <a:rPr lang="en-US" sz="1800" b="1" baseline="0">
                          <a:solidFill>
                            <a:schemeClr val="accent5"/>
                          </a:solidFill>
                          <a:latin typeface="+mn-lt"/>
                          <a:cs typeface="Calibri" panose="020F0502020204030204" pitchFamily="34" charset="0"/>
                        </a:rPr>
                        <a:t> Children</a:t>
                      </a:r>
                    </a:p>
                    <a:p>
                      <a:pPr algn="ctr"/>
                      <a:r>
                        <a:rPr lang="en-US" sz="1800" b="1" baseline="0">
                          <a:solidFill>
                            <a:schemeClr val="accent5"/>
                          </a:solidFill>
                          <a:latin typeface="+mn-lt"/>
                          <a:cs typeface="Calibri" panose="020F0502020204030204" pitchFamily="34" charset="0"/>
                        </a:rPr>
                        <a:t>$</a:t>
                      </a:r>
                      <a:r>
                        <a:rPr lang="en-US" sz="1800" b="1" kern="1200" baseline="0">
                          <a:solidFill>
                            <a:schemeClr val="accent5"/>
                          </a:solidFill>
                          <a:latin typeface="+mn-lt"/>
                          <a:ea typeface="+mn-ea"/>
                          <a:cs typeface="Calibri" panose="020F0502020204030204" pitchFamily="34" charset="0"/>
                        </a:rPr>
                        <a:t> </a:t>
                      </a:r>
                      <a:r>
                        <a:rPr lang="en-US" sz="1800" b="0" kern="1200" baseline="0">
                          <a:solidFill>
                            <a:schemeClr val="accent5"/>
                          </a:solidFill>
                          <a:latin typeface="+mn-lt"/>
                          <a:ea typeface="+mn-ea"/>
                          <a:cs typeface="Calibri" panose="020F0502020204030204" pitchFamily="34" charset="0"/>
                        </a:rPr>
                        <a:t>/month average</a:t>
                      </a:r>
                    </a:p>
                    <a:p>
                      <a:pPr marL="0" marR="0" lvl="0" indent="0" algn="ctr" defTabSz="914400" eaLnBrk="1" fontAlgn="auto" latinLnBrk="0" hangingPunct="1">
                        <a:lnSpc>
                          <a:spcPct val="100000"/>
                        </a:lnSpc>
                        <a:spcBef>
                          <a:spcPts val="0"/>
                        </a:spcBef>
                        <a:spcAft>
                          <a:spcPts val="0"/>
                        </a:spcAft>
                        <a:buClrTx/>
                        <a:buSzTx/>
                        <a:buFontTx/>
                        <a:buNone/>
                        <a:tabLst/>
                        <a:defRPr/>
                      </a:pPr>
                      <a:r>
                        <a:rPr lang="en-US" sz="1800" b="0" kern="1200" baseline="0">
                          <a:solidFill>
                            <a:schemeClr val="accent5"/>
                          </a:solidFill>
                          <a:latin typeface="+mn-lt"/>
                          <a:ea typeface="+mn-ea"/>
                          <a:cs typeface="Calibri" panose="020F0502020204030204" pitchFamily="34" charset="0"/>
                        </a:rPr>
                        <a:t>Automatic Medicaid</a:t>
                      </a:r>
                    </a:p>
                    <a:p>
                      <a:pPr algn="ctr"/>
                      <a:endParaRPr lang="en-US" sz="1800" b="1" kern="1200" baseline="0">
                        <a:solidFill>
                          <a:schemeClr val="accent5"/>
                        </a:solidFill>
                        <a:latin typeface="+mn-lt"/>
                        <a:ea typeface="+mn-ea"/>
                        <a:cs typeface="Calibri" panose="020F0502020204030204" pitchFamily="34" charset="0"/>
                      </a:endParaRPr>
                    </a:p>
                  </a:txBody>
                  <a:tcPr>
                    <a:solidFill>
                      <a:srgbClr val="F1E2EA"/>
                    </a:solidFill>
                  </a:tcPr>
                </a:tc>
                <a:tc>
                  <a:txBody>
                    <a:bodyPr/>
                    <a:lstStyle/>
                    <a:p>
                      <a:pPr algn="ctr"/>
                      <a:r>
                        <a:rPr lang="en-US" sz="1800" b="1">
                          <a:solidFill>
                            <a:schemeClr val="accent5"/>
                          </a:solidFill>
                          <a:latin typeface="+mn-lt"/>
                          <a:cs typeface="Calibri" panose="020F0502020204030204" pitchFamily="34" charset="0"/>
                        </a:rPr>
                        <a:t>Three Children</a:t>
                      </a:r>
                    </a:p>
                    <a:p>
                      <a:pPr algn="ctr"/>
                      <a:r>
                        <a:rPr lang="en-US" sz="1800">
                          <a:solidFill>
                            <a:schemeClr val="accent5"/>
                          </a:solidFill>
                          <a:latin typeface="+mn-lt"/>
                          <a:cs typeface="Calibri" panose="020F0502020204030204" pitchFamily="34" charset="0"/>
                        </a:rPr>
                        <a:t>Up to</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baseline="0">
                          <a:solidFill>
                            <a:schemeClr val="accent5"/>
                          </a:solidFill>
                          <a:latin typeface="+mn-lt"/>
                          <a:cs typeface="Calibri" panose="020F0502020204030204" pitchFamily="34" charset="0"/>
                        </a:rPr>
                        <a:t>$</a:t>
                      </a:r>
                      <a:r>
                        <a:rPr lang="en-US" sz="1800" b="1" kern="1200" baseline="0">
                          <a:solidFill>
                            <a:schemeClr val="accent5"/>
                          </a:solidFill>
                          <a:latin typeface="+mn-lt"/>
                          <a:ea typeface="+mn-ea"/>
                          <a:cs typeface="Calibri" panose="020F0502020204030204" pitchFamily="34" charset="0"/>
                        </a:rPr>
                        <a:t> </a:t>
                      </a:r>
                      <a:r>
                        <a:rPr lang="en-US" sz="1800" b="0" kern="1200" baseline="0">
                          <a:solidFill>
                            <a:schemeClr val="accent5"/>
                          </a:solidFill>
                          <a:latin typeface="+mn-lt"/>
                          <a:ea typeface="+mn-ea"/>
                          <a:cs typeface="Calibri" panose="020F0502020204030204" pitchFamily="34" charset="0"/>
                        </a:rPr>
                        <a:t>/month average</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0" kern="1200" baseline="0">
                          <a:solidFill>
                            <a:schemeClr val="accent5"/>
                          </a:solidFill>
                          <a:latin typeface="+mn-lt"/>
                          <a:ea typeface="+mn-ea"/>
                          <a:cs typeface="Calibri" panose="020F0502020204030204" pitchFamily="34" charset="0"/>
                        </a:rPr>
                        <a:t>Automatic Medicaid</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800" b="1" kern="1200" baseline="0">
                        <a:solidFill>
                          <a:schemeClr val="accent5"/>
                        </a:solidFill>
                        <a:latin typeface="+mn-lt"/>
                        <a:ea typeface="+mn-ea"/>
                        <a:cs typeface="Calibri" panose="020F0502020204030204" pitchFamily="34" charset="0"/>
                      </a:endParaRPr>
                    </a:p>
                  </a:txBody>
                  <a:tcPr>
                    <a:solidFill>
                      <a:srgbClr val="F5D4C7"/>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3576362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EDAFE-F5C1-0C33-C19F-D4926EFC5199}"/>
            </a:ext>
          </a:extLst>
        </p:cNvPr>
        <p:cNvGrpSpPr/>
        <p:nvPr/>
      </p:nvGrpSpPr>
      <p:grpSpPr>
        <a:xfrm>
          <a:off x="0" y="0"/>
          <a:ext cx="0" cy="0"/>
          <a:chOff x="0" y="0"/>
          <a:chExt cx="0" cy="0"/>
        </a:xfrm>
      </p:grpSpPr>
      <p:sp>
        <p:nvSpPr>
          <p:cNvPr id="9" name="Slide Number Placeholder 2">
            <a:extLst>
              <a:ext uri="{FF2B5EF4-FFF2-40B4-BE49-F238E27FC236}">
                <a16:creationId xmlns:a16="http://schemas.microsoft.com/office/drawing/2014/main" id="{CF34B089-3F38-AA96-E41B-8D22A5457149}"/>
              </a:ext>
              <a:ext uri="{C183D7F6-B498-43B3-948B-1728B52AA6E4}">
                <adec:decorative xmlns:adec="http://schemas.microsoft.com/office/drawing/2017/decorative" val="1"/>
              </a:ext>
            </a:extLst>
          </p:cNvPr>
          <p:cNvSpPr txBox="1">
            <a:spLocks/>
          </p:cNvSpPr>
          <p:nvPr/>
        </p:nvSpPr>
        <p:spPr>
          <a:xfrm>
            <a:off x="798338" y="6270869"/>
            <a:ext cx="46326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A7B8A0EF-CE87-AF42-9969-68B25532AF96}" type="slidenum">
              <a:rPr kumimoji="0" lang="en-US" sz="1200" b="1"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14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Title 5">
            <a:extLst>
              <a:ext uri="{FF2B5EF4-FFF2-40B4-BE49-F238E27FC236}">
                <a16:creationId xmlns:a16="http://schemas.microsoft.com/office/drawing/2014/main" id="{BAEE3542-9DBB-CBFF-9F9A-0899BBBCD66B}"/>
              </a:ext>
            </a:extLst>
          </p:cNvPr>
          <p:cNvSpPr>
            <a:spLocks noGrp="1"/>
          </p:cNvSpPr>
          <p:nvPr>
            <p:ph type="title"/>
          </p:nvPr>
        </p:nvSpPr>
        <p:spPr/>
        <p:txBody>
          <a:bodyPr/>
          <a:lstStyle/>
          <a:p>
            <a:r>
              <a:rPr lang="en-US"/>
              <a:t>Key Takeaways</a:t>
            </a:r>
          </a:p>
        </p:txBody>
      </p:sp>
      <p:sp>
        <p:nvSpPr>
          <p:cNvPr id="19" name="Text Placeholder 18">
            <a:extLst>
              <a:ext uri="{FF2B5EF4-FFF2-40B4-BE49-F238E27FC236}">
                <a16:creationId xmlns:a16="http://schemas.microsoft.com/office/drawing/2014/main" id="{4987D793-C14B-32C9-4C66-AAC9E082150C}"/>
              </a:ext>
            </a:extLst>
          </p:cNvPr>
          <p:cNvSpPr>
            <a:spLocks noGrp="1"/>
          </p:cNvSpPr>
          <p:nvPr>
            <p:ph type="body" sz="quarter" idx="14"/>
          </p:nvPr>
        </p:nvSpPr>
        <p:spPr/>
        <p:txBody>
          <a:bodyPr>
            <a:normAutofit fontScale="92500" lnSpcReduction="10000"/>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a:ln>
                  <a:noFill/>
                </a:ln>
                <a:solidFill>
                  <a:srgbClr val="54184F"/>
                </a:solidFill>
                <a:effectLst/>
                <a:uLnTx/>
                <a:uFillTx/>
                <a:latin typeface="Arial" panose="020B0604020202020204" pitchFamily="34" charset="0"/>
                <a:ea typeface="+mn-ea"/>
                <a:cs typeface="+mn-cs"/>
              </a:rPr>
              <a:t>Children thrive with relatives </a:t>
            </a:r>
            <a:r>
              <a:rPr kumimoji="0" lang="en-US" sz="3600" b="0" i="0" u="none" strike="noStrike" kern="1200" cap="none" spc="0" normalizeH="0" baseline="0" noProof="0">
                <a:ln>
                  <a:noFill/>
                </a:ln>
                <a:solidFill>
                  <a:srgbClr val="54184F"/>
                </a:solidFill>
                <a:effectLst/>
                <a:uLnTx/>
                <a:uFillTx/>
                <a:latin typeface="Arial" panose="020B0604020202020204" pitchFamily="34" charset="0"/>
                <a:ea typeface="+mn-ea"/>
                <a:cs typeface="+mn-cs"/>
              </a:rPr>
              <a:t>– especially when they receive the support they need.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54184F"/>
              </a:solidFill>
              <a:effectLst/>
              <a:uLnTx/>
              <a:uFillTx/>
              <a:latin typeface="Arial" panose="020B0604020202020204" pitchFamily="34" charset="0"/>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a:ln>
                  <a:noFill/>
                </a:ln>
                <a:solidFill>
                  <a:srgbClr val="54184F"/>
                </a:solidFill>
                <a:effectLst/>
                <a:uLnTx/>
                <a:uFillTx/>
                <a:latin typeface="Arial" panose="020B0604020202020204" pitchFamily="34" charset="0"/>
                <a:ea typeface="+mn-ea"/>
                <a:cs typeface="+mn-cs"/>
              </a:rPr>
              <a:t>Empowering families with information and resources is essential</a:t>
            </a:r>
            <a:r>
              <a:rPr kumimoji="0" lang="en-US" sz="3600" b="0" i="0" u="none" strike="noStrike" kern="1200" cap="none" spc="0" normalizeH="0" baseline="0" noProof="0">
                <a:ln>
                  <a:noFill/>
                </a:ln>
                <a:solidFill>
                  <a:srgbClr val="54184F"/>
                </a:solidFill>
                <a:effectLst/>
                <a:uLnTx/>
                <a:uFillTx/>
                <a:latin typeface="Arial" panose="020B0604020202020204" pitchFamily="34" charset="0"/>
                <a:ea typeface="+mn-ea"/>
                <a:cs typeface="+mn-cs"/>
              </a:rPr>
              <a:t> </a:t>
            </a:r>
            <a:r>
              <a:rPr kumimoji="0" lang="en-US" sz="3600" b="1" i="0" u="none" strike="noStrike" kern="1200" cap="none" spc="0" normalizeH="0" baseline="0" noProof="0">
                <a:ln>
                  <a:noFill/>
                </a:ln>
                <a:solidFill>
                  <a:srgbClr val="54184F"/>
                </a:solidFill>
                <a:effectLst/>
                <a:uLnTx/>
                <a:uFillTx/>
                <a:latin typeface="Arial" panose="020B0604020202020204" pitchFamily="34" charset="0"/>
                <a:ea typeface="+mn-ea"/>
                <a:cs typeface="+mn-cs"/>
              </a:rPr>
              <a:t>to:</a:t>
            </a:r>
          </a:p>
          <a:p>
            <a:pPr marL="1485900" marR="0" lvl="2" indent="-5715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3600" b="0" i="0" u="none" strike="noStrike" kern="1200" cap="none" spc="0" normalizeH="0" baseline="0" noProof="0">
                <a:ln>
                  <a:noFill/>
                </a:ln>
                <a:solidFill>
                  <a:srgbClr val="54184F"/>
                </a:solidFill>
                <a:effectLst/>
                <a:uLnTx/>
                <a:uFillTx/>
                <a:latin typeface="Arial" panose="020B0604020202020204" pitchFamily="34" charset="0"/>
                <a:ea typeface="+mn-ea"/>
                <a:cs typeface="+mn-cs"/>
              </a:rPr>
              <a:t>Help them make the best decisions for the child.</a:t>
            </a:r>
          </a:p>
          <a:p>
            <a:pPr marL="1485900" marR="0" lvl="2" indent="-5715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3600" b="0" i="0" u="none" strike="noStrike" kern="1200" cap="none" spc="0" normalizeH="0" baseline="0" noProof="0">
                <a:ln>
                  <a:noFill/>
                </a:ln>
                <a:solidFill>
                  <a:srgbClr val="54184F"/>
                </a:solidFill>
                <a:effectLst/>
                <a:uLnTx/>
                <a:uFillTx/>
                <a:latin typeface="Arial" panose="020B0604020202020204" pitchFamily="34" charset="0"/>
                <a:ea typeface="+mn-ea"/>
                <a:cs typeface="+mn-cs"/>
              </a:rPr>
              <a:t>Ensure they can access the right support.</a:t>
            </a:r>
          </a:p>
          <a:p>
            <a:endParaRPr lang="en-US"/>
          </a:p>
        </p:txBody>
      </p:sp>
    </p:spTree>
    <p:extLst>
      <p:ext uri="{BB962C8B-B14F-4D97-AF65-F5344CB8AC3E}">
        <p14:creationId xmlns:p14="http://schemas.microsoft.com/office/powerpoint/2010/main" val="7341439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00CE62-5552-C056-1691-85D85E00C4DC}"/>
            </a:ext>
          </a:extLst>
        </p:cNvPr>
        <p:cNvGrpSpPr/>
        <p:nvPr/>
      </p:nvGrpSpPr>
      <p:grpSpPr>
        <a:xfrm>
          <a:off x="0" y="0"/>
          <a:ext cx="0" cy="0"/>
          <a:chOff x="0" y="0"/>
          <a:chExt cx="0" cy="0"/>
        </a:xfrm>
      </p:grpSpPr>
      <p:pic>
        <p:nvPicPr>
          <p:cNvPr id="10" name="Picture 9" descr="Screenshot of the first page of the Grand Resources fact sheet on TANF">
            <a:extLst>
              <a:ext uri="{FF2B5EF4-FFF2-40B4-BE49-F238E27FC236}">
                <a16:creationId xmlns:a16="http://schemas.microsoft.com/office/drawing/2014/main" id="{9F77AF72-29D9-ABE3-8015-D8BE66601585}"/>
              </a:ext>
            </a:extLst>
          </p:cNvPr>
          <p:cNvPicPr>
            <a:picLocks noChangeAspect="1"/>
          </p:cNvPicPr>
          <p:nvPr/>
        </p:nvPicPr>
        <p:blipFill>
          <a:blip r:embed="rId3"/>
          <a:srcRect r="3" b="20874"/>
          <a:stretch/>
        </p:blipFill>
        <p:spPr>
          <a:xfrm>
            <a:off x="1062182" y="874740"/>
            <a:ext cx="4765963" cy="4929698"/>
          </a:xfrm>
          <a:prstGeom prst="rect">
            <a:avLst/>
          </a:prstGeom>
          <a:noFill/>
        </p:spPr>
      </p:pic>
      <p:sp>
        <p:nvSpPr>
          <p:cNvPr id="2" name="Title 1">
            <a:extLst>
              <a:ext uri="{FF2B5EF4-FFF2-40B4-BE49-F238E27FC236}">
                <a16:creationId xmlns:a16="http://schemas.microsoft.com/office/drawing/2014/main" id="{5A1976CC-9F5C-09CD-7BF6-46E08770E749}"/>
              </a:ext>
            </a:extLst>
          </p:cNvPr>
          <p:cNvSpPr>
            <a:spLocks noGrp="1"/>
          </p:cNvSpPr>
          <p:nvPr>
            <p:ph type="title"/>
          </p:nvPr>
        </p:nvSpPr>
        <p:spPr>
          <a:xfrm>
            <a:off x="690418" y="173607"/>
            <a:ext cx="10515600" cy="709862"/>
          </a:xfrm>
        </p:spPr>
        <p:txBody>
          <a:bodyPr vert="horz" lIns="91440" tIns="45720" rIns="91440" bIns="45720" rtlCol="0" anchor="t">
            <a:normAutofit/>
          </a:bodyPr>
          <a:lstStyle/>
          <a:p>
            <a:r>
              <a:rPr lang="en-US"/>
              <a:t>TANF Resources</a:t>
            </a:r>
            <a:endParaRPr lang="en-US" kern="1200"/>
          </a:p>
        </p:txBody>
      </p:sp>
      <p:sp>
        <p:nvSpPr>
          <p:cNvPr id="17" name="Slide Number Placeholder 6">
            <a:extLst>
              <a:ext uri="{FF2B5EF4-FFF2-40B4-BE49-F238E27FC236}">
                <a16:creationId xmlns:a16="http://schemas.microsoft.com/office/drawing/2014/main" id="{223735FE-0C5B-A9B0-D6D0-01D226200747}"/>
              </a:ext>
            </a:extLst>
          </p:cNvPr>
          <p:cNvSpPr>
            <a:spLocks noGrp="1"/>
          </p:cNvSpPr>
          <p:nvPr>
            <p:ph type="sldNum" sz="quarter" idx="18"/>
          </p:nvPr>
        </p:nvSpPr>
        <p:spPr>
          <a:xfrm>
            <a:off x="798338" y="6270869"/>
            <a:ext cx="463260" cy="365125"/>
          </a:xfrm>
        </p:spPr>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A7B8A0EF-CE87-AF42-9969-68B25532AF96}"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30</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Slide Number Placeholder 2" hidden="1">
            <a:extLst>
              <a:ext uri="{FF2B5EF4-FFF2-40B4-BE49-F238E27FC236}">
                <a16:creationId xmlns:a16="http://schemas.microsoft.com/office/drawing/2014/main" id="{03BE3295-A159-A8D8-7C82-46C03FDA03FC}"/>
              </a:ext>
              <a:ext uri="{C183D7F6-B498-43B3-948B-1728B52AA6E4}">
                <adec:decorative xmlns:adec="http://schemas.microsoft.com/office/drawing/2017/decorative" val="1"/>
              </a:ext>
            </a:extLst>
          </p:cNvPr>
          <p:cNvSpPr>
            <a:spLocks noGrp="1"/>
          </p:cNvSpPr>
          <p:nvPr>
            <p:ph type="sldNum" sz="quarter" idx="4294967295"/>
          </p:nvPr>
        </p:nvSpPr>
        <p:spPr>
          <a:xfrm>
            <a:off x="798338" y="6270869"/>
            <a:ext cx="46326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Tx/>
              <a:buNone/>
              <a:tabLst/>
              <a:defRPr/>
            </a:pPr>
            <a:fld id="{A7B8A0EF-CE87-AF42-9969-68B25532AF96}"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30</a:t>
            </a:fld>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Text Placeholder 4">
            <a:extLst>
              <a:ext uri="{FF2B5EF4-FFF2-40B4-BE49-F238E27FC236}">
                <a16:creationId xmlns:a16="http://schemas.microsoft.com/office/drawing/2014/main" id="{3C803E7F-C545-325F-7352-C17E404BB75E}"/>
              </a:ext>
            </a:extLst>
          </p:cNvPr>
          <p:cNvSpPr txBox="1">
            <a:spLocks/>
          </p:cNvSpPr>
          <p:nvPr/>
        </p:nvSpPr>
        <p:spPr>
          <a:xfrm>
            <a:off x="6835823" y="6116540"/>
            <a:ext cx="4935874" cy="515436"/>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Clr>
                <a:schemeClr val="accent3"/>
              </a:buClr>
              <a:buFont typeface="Wingdings" pitchFamily="2" charset="2"/>
              <a:buNone/>
              <a:defRPr sz="2400" b="1" kern="1200">
                <a:solidFill>
                  <a:srgbClr val="2F082B"/>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rgbClr val="2F082B"/>
                </a:solidFill>
                <a:latin typeface="+mn-lt"/>
                <a:ea typeface="+mn-ea"/>
                <a:cs typeface="+mn-cs"/>
              </a:defRPr>
            </a:lvl2pPr>
            <a:lvl3pPr marL="1143000" indent="-228600" algn="l" defTabSz="914400" rtl="0" eaLnBrk="1" latinLnBrk="0" hangingPunct="1">
              <a:lnSpc>
                <a:spcPct val="100000"/>
              </a:lnSpc>
              <a:spcBef>
                <a:spcPts val="500"/>
              </a:spcBef>
              <a:buFont typeface="Courier New" panose="02070309020205020404" pitchFamily="49" charset="0"/>
              <a:buChar char="o"/>
              <a:defRPr sz="1600" kern="1200">
                <a:solidFill>
                  <a:srgbClr val="2F082B"/>
                </a:solidFill>
                <a:latin typeface="+mn-lt"/>
                <a:ea typeface="+mn-ea"/>
                <a:cs typeface="+mn-cs"/>
              </a:defRPr>
            </a:lvl3pPr>
            <a:lvl4pPr marL="1600200" indent="-228600" algn="l" defTabSz="914400" rtl="0" eaLnBrk="1" latinLnBrk="0" hangingPunct="1">
              <a:lnSpc>
                <a:spcPct val="100000"/>
              </a:lnSpc>
              <a:spcBef>
                <a:spcPts val="500"/>
              </a:spcBef>
              <a:buFont typeface="Wingdings" panose="05000000000000000000" pitchFamily="2" charset="2"/>
              <a:buChar char="§"/>
              <a:defRPr sz="1400" kern="1200">
                <a:solidFill>
                  <a:srgbClr val="2F082B"/>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rgbClr val="2F082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3F7282"/>
              </a:buClr>
              <a:buSzTx/>
              <a:buFont typeface="Wingdings" pitchFamily="2" charset="2"/>
              <a:buNone/>
              <a:tabLst/>
              <a:defRPr/>
            </a:pPr>
            <a:r>
              <a:rPr kumimoji="0" lang="en-US" sz="2400" b="1" i="0" u="none" strike="noStrike" kern="1200" cap="none" spc="0" normalizeH="0" baseline="0" noProof="0">
                <a:ln>
                  <a:noFill/>
                </a:ln>
                <a:solidFill>
                  <a:srgbClr val="2F082B"/>
                </a:solidFill>
                <a:effectLst/>
                <a:uLnTx/>
                <a:uFillTx/>
                <a:latin typeface="Arial" panose="020B0604020202020204"/>
                <a:ea typeface="+mn-ea"/>
                <a:cs typeface="+mn-cs"/>
                <a:hlinkClick r:id="rId4"/>
              </a:rPr>
              <a:t>www.gu.org</a:t>
            </a:r>
            <a:r>
              <a:rPr kumimoji="0" lang="en-US" sz="2400" b="1" i="0" u="none" strike="noStrike" kern="1200" cap="none" spc="0" normalizeH="0" baseline="0" noProof="0">
                <a:ln>
                  <a:noFill/>
                </a:ln>
                <a:solidFill>
                  <a:srgbClr val="2F082B"/>
                </a:solidFill>
                <a:effectLst/>
                <a:uLnTx/>
                <a:uFillTx/>
                <a:latin typeface="Arial" panose="020B0604020202020204"/>
                <a:ea typeface="+mn-ea"/>
                <a:cs typeface="+mn-cs"/>
              </a:rPr>
              <a:t> </a:t>
            </a:r>
          </a:p>
        </p:txBody>
      </p:sp>
      <p:pic>
        <p:nvPicPr>
          <p:cNvPr id="8" name="Content Placeholder 7" descr="Screenshot of the first page of a policy brief on improving grandfamilies' access to TANF">
            <a:extLst>
              <a:ext uri="{FF2B5EF4-FFF2-40B4-BE49-F238E27FC236}">
                <a16:creationId xmlns:a16="http://schemas.microsoft.com/office/drawing/2014/main" id="{90415FC3-A391-8FEB-5997-AF41396DC8D0}"/>
              </a:ext>
            </a:extLst>
          </p:cNvPr>
          <p:cNvPicPr>
            <a:picLocks noGrp="1" noChangeAspect="1"/>
          </p:cNvPicPr>
          <p:nvPr>
            <p:ph idx="17"/>
          </p:nvPr>
        </p:nvPicPr>
        <p:blipFill>
          <a:blip r:embed="rId5"/>
          <a:stretch>
            <a:fillRect/>
          </a:stretch>
        </p:blipFill>
        <p:spPr>
          <a:xfrm>
            <a:off x="7183169" y="341368"/>
            <a:ext cx="4179923" cy="5217891"/>
          </a:xfrm>
          <a:prstGeom prst="rect">
            <a:avLst/>
          </a:prstGeom>
        </p:spPr>
      </p:pic>
    </p:spTree>
    <p:extLst>
      <p:ext uri="{BB962C8B-B14F-4D97-AF65-F5344CB8AC3E}">
        <p14:creationId xmlns:p14="http://schemas.microsoft.com/office/powerpoint/2010/main" val="1930347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144B1F9-A758-BEC7-292B-8FE27FB4048B}"/>
              </a:ext>
            </a:extLst>
          </p:cNvPr>
          <p:cNvSpPr>
            <a:spLocks noGrp="1"/>
          </p:cNvSpPr>
          <p:nvPr>
            <p:ph type="title"/>
          </p:nvPr>
        </p:nvSpPr>
        <p:spPr/>
        <p:txBody>
          <a:bodyPr>
            <a:normAutofit fontScale="90000"/>
          </a:bodyPr>
          <a:lstStyle/>
          <a:p>
            <a:r>
              <a:rPr lang="en-US"/>
              <a:t>Poll 2 – Foster Care </a:t>
            </a:r>
            <a:br>
              <a:rPr lang="en-US"/>
            </a:br>
            <a:r>
              <a:rPr lang="en-US"/>
              <a:t>Maintenance Payments </a:t>
            </a:r>
          </a:p>
        </p:txBody>
      </p:sp>
      <p:sp>
        <p:nvSpPr>
          <p:cNvPr id="3" name="Text Placeholder 2">
            <a:extLst>
              <a:ext uri="{FF2B5EF4-FFF2-40B4-BE49-F238E27FC236}">
                <a16:creationId xmlns:a16="http://schemas.microsoft.com/office/drawing/2014/main" id="{1F2B6E64-BD76-9150-C30E-E412C88B2390}"/>
              </a:ext>
            </a:extLst>
          </p:cNvPr>
          <p:cNvSpPr>
            <a:spLocks noGrp="1"/>
          </p:cNvSpPr>
          <p:nvPr>
            <p:ph type="body" sz="quarter" idx="14"/>
          </p:nvPr>
        </p:nvSpPr>
        <p:spPr/>
        <p:txBody>
          <a:bodyPr/>
          <a:lstStyle/>
          <a:p>
            <a:r>
              <a:rPr lang="en-US" sz="2000">
                <a:solidFill>
                  <a:schemeClr val="tx2"/>
                </a:solidFill>
              </a:rPr>
              <a:t>What do foster care maintenance payments pay for?  (Check all that apply.)</a:t>
            </a:r>
          </a:p>
          <a:p>
            <a:pPr marL="742950" lvl="1" indent="-285750">
              <a:buFont typeface="Arial" panose="020B0604020202020204" pitchFamily="34" charset="0"/>
              <a:buChar char="•"/>
            </a:pPr>
            <a:r>
              <a:rPr lang="en-US" sz="2000">
                <a:solidFill>
                  <a:schemeClr val="tx2"/>
                </a:solidFill>
              </a:rPr>
              <a:t>Food</a:t>
            </a:r>
          </a:p>
          <a:p>
            <a:pPr marL="742950" lvl="1" indent="-285750">
              <a:buFont typeface="Arial" panose="020B0604020202020204" pitchFamily="34" charset="0"/>
              <a:buChar char="•"/>
            </a:pPr>
            <a:r>
              <a:rPr lang="en-US" sz="2000">
                <a:solidFill>
                  <a:schemeClr val="tx2"/>
                </a:solidFill>
              </a:rPr>
              <a:t>Clothing</a:t>
            </a:r>
          </a:p>
          <a:p>
            <a:pPr marL="742950" lvl="1" indent="-285750">
              <a:buFont typeface="Arial" panose="020B0604020202020204" pitchFamily="34" charset="0"/>
              <a:buChar char="•"/>
            </a:pPr>
            <a:r>
              <a:rPr lang="en-US" sz="2000">
                <a:solidFill>
                  <a:schemeClr val="tx2"/>
                </a:solidFill>
              </a:rPr>
              <a:t>Shelter</a:t>
            </a:r>
          </a:p>
          <a:p>
            <a:pPr marL="742950" lvl="1" indent="-285750">
              <a:buFont typeface="Arial" panose="020B0604020202020204" pitchFamily="34" charset="0"/>
              <a:buChar char="•"/>
            </a:pPr>
            <a:r>
              <a:rPr lang="en-US" sz="2000">
                <a:solidFill>
                  <a:schemeClr val="tx2"/>
                </a:solidFill>
              </a:rPr>
              <a:t>Childcare/education</a:t>
            </a:r>
          </a:p>
          <a:p>
            <a:pPr marL="742950" lvl="1" indent="-285750">
              <a:buFont typeface="Arial" panose="020B0604020202020204" pitchFamily="34" charset="0"/>
              <a:buChar char="•"/>
            </a:pPr>
            <a:r>
              <a:rPr lang="en-US" sz="2000">
                <a:solidFill>
                  <a:schemeClr val="tx2"/>
                </a:solidFill>
              </a:rPr>
              <a:t>Transportation</a:t>
            </a:r>
          </a:p>
          <a:p>
            <a:pPr marL="742950" lvl="1" indent="-285750">
              <a:buFont typeface="Arial" panose="020B0604020202020204" pitchFamily="34" charset="0"/>
              <a:buChar char="•"/>
            </a:pPr>
            <a:r>
              <a:rPr lang="en-US" sz="2000">
                <a:solidFill>
                  <a:schemeClr val="tx2"/>
                </a:solidFill>
              </a:rPr>
              <a:t>Everything else – toothbrush/toothpaste, hair cuts, piano lessons, sports, video games, school supplies</a:t>
            </a:r>
          </a:p>
          <a:p>
            <a:pPr marL="742950" lvl="1" indent="-285750">
              <a:buFont typeface="Arial" panose="020B0604020202020204" pitchFamily="34" charset="0"/>
              <a:buChar char="•"/>
            </a:pPr>
            <a:r>
              <a:rPr lang="en-US" sz="2000">
                <a:solidFill>
                  <a:schemeClr val="tx2"/>
                </a:solidFill>
              </a:rPr>
              <a:t>Pay caregivers for their time and effort</a:t>
            </a:r>
          </a:p>
          <a:p>
            <a:pPr marL="742950" lvl="1" indent="-285750">
              <a:buFont typeface="Arial" panose="020B0604020202020204" pitchFamily="34" charset="0"/>
              <a:buChar char="•"/>
            </a:pPr>
            <a:r>
              <a:rPr lang="en-US" sz="2000">
                <a:solidFill>
                  <a:schemeClr val="tx2"/>
                </a:solidFill>
              </a:rPr>
              <a:t>All of the above</a:t>
            </a:r>
          </a:p>
          <a:p>
            <a:endParaRPr lang="en-US"/>
          </a:p>
        </p:txBody>
      </p:sp>
      <p:sp>
        <p:nvSpPr>
          <p:cNvPr id="4" name="Slide Number Placeholder 3">
            <a:extLst>
              <a:ext uri="{FF2B5EF4-FFF2-40B4-BE49-F238E27FC236}">
                <a16:creationId xmlns:a16="http://schemas.microsoft.com/office/drawing/2014/main" id="{8A253CC2-8ABD-2731-67C0-A899C45F0EB6}"/>
              </a:ext>
              <a:ext uri="{C183D7F6-B498-43B3-948B-1728B52AA6E4}">
                <adec:decorative xmlns:adec="http://schemas.microsoft.com/office/drawing/2017/decorative" val="1"/>
              </a:ext>
            </a:extLst>
          </p:cNvPr>
          <p:cNvSpPr txBox="1">
            <a:spLocks/>
          </p:cNvSpPr>
          <p:nvPr/>
        </p:nvSpPr>
        <p:spPr>
          <a:xfrm>
            <a:off x="798513" y="6270625"/>
            <a:ext cx="46355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7B8A0EF-CE87-AF42-9969-68B25532AF96}" type="slidenum">
              <a:rPr lang="en-US" b="1" smtClean="0">
                <a:solidFill>
                  <a:srgbClr val="FFFFFF"/>
                </a:solidFill>
                <a:latin typeface="Arial" panose="020B0604020202020204"/>
              </a:rPr>
              <a:pPr>
                <a:defRPr/>
              </a:pPr>
              <a:t>31</a:t>
            </a:fld>
            <a:endParaRPr lang="en-US" b="1">
              <a:solidFill>
                <a:srgbClr val="FFFFFF"/>
              </a:solidFill>
              <a:latin typeface="Arial" panose="020B0604020202020204"/>
            </a:endParaRPr>
          </a:p>
        </p:txBody>
      </p:sp>
    </p:spTree>
    <p:extLst>
      <p:ext uri="{BB962C8B-B14F-4D97-AF65-F5344CB8AC3E}">
        <p14:creationId xmlns:p14="http://schemas.microsoft.com/office/powerpoint/2010/main" val="11993213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81DF01-0227-1E9F-CB6A-C328D1F42A0D}"/>
              </a:ext>
              <a:ext uri="{C183D7F6-B498-43B3-948B-1728B52AA6E4}">
                <adec:decorative xmlns:adec="http://schemas.microsoft.com/office/drawing/2017/decorative" val="1"/>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sz="1200"/>
              <a:t>Quote 3</a:t>
            </a:r>
          </a:p>
        </p:txBody>
      </p:sp>
      <p:sp>
        <p:nvSpPr>
          <p:cNvPr id="2" name="Text Placeholder 1">
            <a:extLst>
              <a:ext uri="{FF2B5EF4-FFF2-40B4-BE49-F238E27FC236}">
                <a16:creationId xmlns:a16="http://schemas.microsoft.com/office/drawing/2014/main" id="{3739D474-E9D1-C042-6422-F9C9B4626EA1}"/>
              </a:ext>
            </a:extLst>
          </p:cNvPr>
          <p:cNvSpPr>
            <a:spLocks noGrp="1"/>
          </p:cNvSpPr>
          <p:nvPr>
            <p:ph type="body" idx="1"/>
          </p:nvPr>
        </p:nvSpPr>
        <p:spPr>
          <a:xfrm>
            <a:off x="807720" y="1600200"/>
            <a:ext cx="10683554" cy="4008747"/>
          </a:xfrm>
        </p:spPr>
        <p:txBody>
          <a:bodyPr>
            <a:noAutofit/>
          </a:bodyPr>
          <a:lstStyle/>
          <a:p>
            <a:r>
              <a:rPr lang="en-US" b="0"/>
              <a:t>The term “</a:t>
            </a:r>
            <a:r>
              <a:rPr lang="en-US" b="0">
                <a:hlinkClick r:id="rId3">
                  <a:extLst>
                    <a:ext uri="{A12FA001-AC4F-418D-AE19-62706E023703}">
                      <ahyp:hlinkClr xmlns:ahyp="http://schemas.microsoft.com/office/drawing/2018/hyperlinkcolor" val="tx"/>
                    </a:ext>
                  </a:extLst>
                </a:hlinkClick>
              </a:rPr>
              <a:t>foster care maintenance payments</a:t>
            </a:r>
            <a:r>
              <a:rPr lang="en-US" b="0"/>
              <a:t>” means payments to cover the cost of (and the cost of providing) food, clothing, shelter, daily supervision, school supplies, a child’s personal incidentals, liability insurance with respect to a child, reasonable travel to the child’s home for visitation, and reasonable travel for the child to remain in the school in which the child is enrolled at the time of placement.” </a:t>
            </a:r>
          </a:p>
        </p:txBody>
      </p:sp>
      <p:sp>
        <p:nvSpPr>
          <p:cNvPr id="7" name="Text Placeholder 6">
            <a:extLst>
              <a:ext uri="{FF2B5EF4-FFF2-40B4-BE49-F238E27FC236}">
                <a16:creationId xmlns:a16="http://schemas.microsoft.com/office/drawing/2014/main" id="{51BF9DE0-64A1-F862-F044-D4F2EF0EBDDF}"/>
              </a:ext>
            </a:extLst>
          </p:cNvPr>
          <p:cNvSpPr>
            <a:spLocks noGrp="1"/>
          </p:cNvSpPr>
          <p:nvPr>
            <p:ph type="body" sz="half" idx="2"/>
          </p:nvPr>
        </p:nvSpPr>
        <p:spPr>
          <a:xfrm>
            <a:off x="4897569" y="5869888"/>
            <a:ext cx="5157787" cy="287338"/>
          </a:xfrm>
        </p:spPr>
        <p:txBody>
          <a:bodyPr/>
          <a:lstStyle/>
          <a:p>
            <a:r>
              <a:rPr lang="en-US">
                <a:hlinkClick r:id="rId4">
                  <a:extLst>
                    <a:ext uri="{A12FA001-AC4F-418D-AE19-62706E023703}">
                      <ahyp:hlinkClr xmlns:ahyp="http://schemas.microsoft.com/office/drawing/2018/hyperlinkcolor" val="tx"/>
                    </a:ext>
                  </a:extLst>
                </a:hlinkClick>
              </a:rPr>
              <a:t>42 USC 675(4)</a:t>
            </a:r>
            <a:endParaRPr lang="en-US"/>
          </a:p>
        </p:txBody>
      </p:sp>
    </p:spTree>
    <p:extLst>
      <p:ext uri="{BB962C8B-B14F-4D97-AF65-F5344CB8AC3E}">
        <p14:creationId xmlns:p14="http://schemas.microsoft.com/office/powerpoint/2010/main" val="16769689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3AAF6-8ED1-24BA-DC04-A1BD10B860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2F2FD9-E20A-5A6B-BF8A-44237C6A1A8D}"/>
              </a:ext>
              <a:ext uri="{C183D7F6-B498-43B3-948B-1728B52AA6E4}">
                <adec:decorative xmlns:adec="http://schemas.microsoft.com/office/drawing/2017/decorative" val="1"/>
              </a:ext>
            </a:extLst>
          </p:cNvPr>
          <p:cNvSpPr>
            <a:spLocks noGrp="1"/>
          </p:cNvSpPr>
          <p:nvPr>
            <p:ph type="title" idx="4294967295"/>
          </p:nvPr>
        </p:nvSpPr>
        <p:spPr>
          <a:xfrm>
            <a:off x="0" y="-1089025"/>
            <a:ext cx="10515600" cy="1089025"/>
          </a:xfrm>
        </p:spPr>
        <p:txBody>
          <a:bodyPr vert="horz" wrap="square" lIns="91440" tIns="45720" rIns="91440" bIns="45720" numCol="1" anchor="b" anchorCtr="0" compatLnSpc="1">
            <a:prstTxWarp prst="textNoShape">
              <a:avLst/>
            </a:prstTxWarp>
          </a:bodyPr>
          <a:lstStyle/>
          <a:p>
            <a:r>
              <a:rPr lang="en-US" sz="1200"/>
              <a:t>Cost of Raising a Child</a:t>
            </a:r>
          </a:p>
        </p:txBody>
      </p:sp>
      <p:pic>
        <p:nvPicPr>
          <p:cNvPr id="13" name="Picture 12" descr="Infographic from the USDA showing that the cost of raising a child is $233,610">
            <a:extLst>
              <a:ext uri="{FF2B5EF4-FFF2-40B4-BE49-F238E27FC236}">
                <a16:creationId xmlns:a16="http://schemas.microsoft.com/office/drawing/2014/main" id="{87478519-D178-F5DE-6355-000B0EAA1967}"/>
              </a:ext>
            </a:extLst>
          </p:cNvPr>
          <p:cNvPicPr>
            <a:picLocks noChangeAspect="1"/>
          </p:cNvPicPr>
          <p:nvPr/>
        </p:nvPicPr>
        <p:blipFill>
          <a:blip r:embed="rId3"/>
          <a:stretch>
            <a:fillRect/>
          </a:stretch>
        </p:blipFill>
        <p:spPr>
          <a:xfrm>
            <a:off x="1129510" y="17969"/>
            <a:ext cx="8726534" cy="6394021"/>
          </a:xfrm>
          <a:prstGeom prst="rect">
            <a:avLst/>
          </a:prstGeom>
        </p:spPr>
      </p:pic>
      <p:sp>
        <p:nvSpPr>
          <p:cNvPr id="4" name="TextBox 3">
            <a:extLst>
              <a:ext uri="{FF2B5EF4-FFF2-40B4-BE49-F238E27FC236}">
                <a16:creationId xmlns:a16="http://schemas.microsoft.com/office/drawing/2014/main" id="{FDB0907A-6C8F-4C7C-ABD9-9EDFA31613A0}"/>
              </a:ext>
            </a:extLst>
          </p:cNvPr>
          <p:cNvSpPr txBox="1"/>
          <p:nvPr/>
        </p:nvSpPr>
        <p:spPr>
          <a:xfrm>
            <a:off x="2215299" y="6429959"/>
            <a:ext cx="97284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C2C2C"/>
                </a:solidFill>
                <a:effectLst/>
                <a:uLnTx/>
                <a:uFillTx/>
                <a:latin typeface="Arial" panose="020B0604020202020204"/>
                <a:ea typeface="+mn-ea"/>
                <a:cs typeface="+mn-cs"/>
              </a:rPr>
              <a:t>See: </a:t>
            </a:r>
            <a:r>
              <a:rPr kumimoji="0" lang="en-US" sz="1800" b="1" i="0" u="none" strike="noStrike" kern="1200" cap="none" spc="0" normalizeH="0" baseline="0" noProof="0">
                <a:ln>
                  <a:noFill/>
                </a:ln>
                <a:solidFill>
                  <a:srgbClr val="2C2C2C"/>
                </a:solidFill>
                <a:effectLst/>
                <a:uLnTx/>
                <a:uFillTx/>
                <a:latin typeface="Arial" panose="020B0604020202020204"/>
                <a:ea typeface="+mn-ea"/>
                <a:cs typeface="+mn-cs"/>
                <a:hlinkClick r:id="rId4"/>
              </a:rPr>
              <a:t>www.washingtonpost.com/business/interactive/2022/cost-raising-child-calculator/</a:t>
            </a:r>
            <a:endParaRPr kumimoji="0" lang="en-US" sz="1800" b="1" i="0" u="none" strike="noStrike" kern="1200" cap="none" spc="0" normalizeH="0" baseline="0" noProof="0">
              <a:ln>
                <a:noFill/>
              </a:ln>
              <a:solidFill>
                <a:srgbClr val="2C2C2C"/>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061696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8" name="Google Shape;288;p38"/>
          <p:cNvSpPr txBox="1">
            <a:spLocks noGrp="1"/>
          </p:cNvSpPr>
          <p:nvPr>
            <p:ph type="title"/>
          </p:nvPr>
        </p:nvSpPr>
        <p:spPr>
          <a:xfrm>
            <a:off x="838200" y="431038"/>
            <a:ext cx="10515600" cy="1013860"/>
          </a:xfrm>
          <a:prstGeom prst="rect">
            <a:avLst/>
          </a:prstGeom>
        </p:spPr>
        <p:txBody>
          <a:bodyPr spcFirstLastPara="1" vert="horz" wrap="square" lIns="121900" tIns="121900" rIns="121900" bIns="121900" rtlCol="0" anchor="t" anchorCtr="0">
            <a:normAutofit fontScale="90000"/>
          </a:bodyPr>
          <a:lstStyle/>
          <a:p>
            <a:r>
              <a:rPr lang="en-US"/>
              <a:t>Additional Benefits for Kinship Families Exiting Foster Care</a:t>
            </a:r>
            <a:endParaRPr/>
          </a:p>
        </p:txBody>
      </p:sp>
      <p:sp>
        <p:nvSpPr>
          <p:cNvPr id="286" name="Google Shape;286;p38"/>
          <p:cNvSpPr txBox="1">
            <a:spLocks noGrp="1"/>
          </p:cNvSpPr>
          <p:nvPr>
            <p:ph type="body" sz="quarter" idx="14"/>
          </p:nvPr>
        </p:nvSpPr>
        <p:spPr>
          <a:xfrm>
            <a:off x="798338" y="1779969"/>
            <a:ext cx="10515600" cy="4140063"/>
          </a:xfrm>
          <a:prstGeom prst="rect">
            <a:avLst/>
          </a:prstGeom>
        </p:spPr>
        <p:txBody>
          <a:bodyPr spcFirstLastPara="1" wrap="square" lIns="121900" tIns="121900" rIns="121900" bIns="121900" anchor="t" anchorCtr="0">
            <a:noAutofit/>
          </a:bodyPr>
          <a:lstStyle/>
          <a:p>
            <a:pPr marL="342900" indent="-342900">
              <a:spcBef>
                <a:spcPts val="0"/>
              </a:spcBef>
              <a:spcAft>
                <a:spcPts val="600"/>
              </a:spcAft>
              <a:buFont typeface="Wingdings" panose="05000000000000000000" pitchFamily="2" charset="2"/>
              <a:buChar char="ü"/>
            </a:pPr>
            <a:r>
              <a:rPr lang="en-US" sz="2400">
                <a:solidFill>
                  <a:schemeClr val="tx2"/>
                </a:solidFill>
              </a:rPr>
              <a:t>Pathway to ongoing Guardianship Assistance Payments (GAP) – must be caring for the kin child and licensed for 6 months prior to exiting foster care</a:t>
            </a:r>
          </a:p>
          <a:p>
            <a:pPr marL="342900" indent="-342900">
              <a:spcAft>
                <a:spcPts val="600"/>
              </a:spcAft>
              <a:buFont typeface="Wingdings" panose="05000000000000000000" pitchFamily="2" charset="2"/>
              <a:buChar char="ü"/>
            </a:pPr>
            <a:r>
              <a:rPr lang="en-US" sz="2400">
                <a:solidFill>
                  <a:schemeClr val="tx2"/>
                </a:solidFill>
              </a:rPr>
              <a:t>Pathway to Adoption Assistance - </a:t>
            </a:r>
            <a:r>
              <a:rPr lang="en-US" sz="2400"/>
              <a:t>only available to children who have been in foster care - although unlike GAP, the relative doesn’t have to be licensed as a foster parent</a:t>
            </a:r>
          </a:p>
          <a:p>
            <a:pPr marL="342900" indent="-342900">
              <a:spcAft>
                <a:spcPts val="600"/>
              </a:spcAft>
              <a:buFont typeface="Wingdings" panose="05000000000000000000" pitchFamily="2" charset="2"/>
              <a:buChar char="ü"/>
            </a:pPr>
            <a:r>
              <a:rPr lang="en-US" sz="2400">
                <a:solidFill>
                  <a:schemeClr val="tx2"/>
                </a:solidFill>
              </a:rPr>
              <a:t>College/Tuition Assistance if age out of foster care</a:t>
            </a:r>
          </a:p>
          <a:p>
            <a:pPr marL="342900" indent="-342900">
              <a:spcAft>
                <a:spcPts val="600"/>
              </a:spcAft>
              <a:buFont typeface="Wingdings" panose="05000000000000000000" pitchFamily="2" charset="2"/>
              <a:buChar char="ü"/>
            </a:pPr>
            <a:r>
              <a:rPr lang="en-US" sz="2400"/>
              <a:t>Considered “independent” for purposes of additional college financial aid if in foster care any time after age 13</a:t>
            </a:r>
          </a:p>
          <a:p>
            <a:pPr marL="0" indent="0">
              <a:spcBef>
                <a:spcPts val="667"/>
              </a:spcBef>
              <a:spcAft>
                <a:spcPts val="667"/>
              </a:spcAft>
              <a:buNone/>
            </a:pPr>
            <a:endParaRPr/>
          </a:p>
        </p:txBody>
      </p:sp>
      <p:sp>
        <p:nvSpPr>
          <p:cNvPr id="3" name="Slide Number Placeholder 3">
            <a:extLst>
              <a:ext uri="{FF2B5EF4-FFF2-40B4-BE49-F238E27FC236}">
                <a16:creationId xmlns:a16="http://schemas.microsoft.com/office/drawing/2014/main" id="{988C4888-5E9C-3F66-3C16-B616EB4ACBE0}"/>
              </a:ext>
              <a:ext uri="{C183D7F6-B498-43B3-948B-1728B52AA6E4}">
                <adec:decorative xmlns:adec="http://schemas.microsoft.com/office/drawing/2017/decorative" val="1"/>
              </a:ext>
            </a:extLst>
          </p:cNvPr>
          <p:cNvSpPr>
            <a:spLocks noGrp="1"/>
          </p:cNvSpPr>
          <p:nvPr>
            <p:ph type="sldNum" sz="quarter" idx="16"/>
          </p:nvPr>
        </p:nvSpPr>
        <p:spPr>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A7B8A0EF-CE87-AF42-9969-68B25532AF96}" type="slidenum">
              <a:rPr kumimoji="0" lang="en-US" sz="1200" b="1"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lang="en-US" sz="1200" b="1"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293F05-7638-62B6-A888-AF97E9215A64}"/>
              </a:ext>
            </a:extLst>
          </p:cNvPr>
          <p:cNvSpPr>
            <a:spLocks noGrp="1"/>
          </p:cNvSpPr>
          <p:nvPr>
            <p:ph type="title"/>
          </p:nvPr>
        </p:nvSpPr>
        <p:spPr/>
        <p:txBody>
          <a:bodyPr>
            <a:normAutofit fontScale="90000"/>
          </a:bodyPr>
          <a:lstStyle/>
          <a:p>
            <a:r>
              <a:rPr lang="en-US"/>
              <a:t>Additional Considerations for Children Who Are Adopted by Their Kin</a:t>
            </a:r>
          </a:p>
        </p:txBody>
      </p:sp>
      <p:sp>
        <p:nvSpPr>
          <p:cNvPr id="289" name="Google Shape;289;p38"/>
          <p:cNvSpPr txBox="1">
            <a:spLocks noGrp="1"/>
          </p:cNvSpPr>
          <p:nvPr>
            <p:ph type="body" sz="quarter" idx="14"/>
          </p:nvPr>
        </p:nvSpPr>
        <p:spPr>
          <a:xfrm>
            <a:off x="808038" y="1747838"/>
            <a:ext cx="10545762" cy="4143915"/>
          </a:xfrm>
          <a:prstGeom prst="rect">
            <a:avLst/>
          </a:prstGeom>
        </p:spPr>
        <p:txBody>
          <a:bodyPr spcFirstLastPara="1" wrap="square" lIns="121900" tIns="121900" rIns="121900" bIns="121900" anchor="t" anchorCtr="0">
            <a:noAutofit/>
          </a:bodyPr>
          <a:lstStyle/>
          <a:p>
            <a:pPr marL="342900" indent="-342900">
              <a:spcAft>
                <a:spcPts val="600"/>
              </a:spcAft>
              <a:buFont typeface="Wingdings" panose="05000000000000000000" pitchFamily="2" charset="2"/>
              <a:buChar char="ü"/>
            </a:pPr>
            <a:r>
              <a:rPr lang="en-US" sz="2400"/>
              <a:t>Benefits Available to Children who have been adopted privately or from foster care:</a:t>
            </a:r>
          </a:p>
          <a:p>
            <a:pPr marL="800100" lvl="1" indent="-342900">
              <a:spcBef>
                <a:spcPts val="667"/>
              </a:spcBef>
              <a:buFont typeface="Wingdings" panose="05000000000000000000" pitchFamily="2" charset="2"/>
              <a:buChar char="ü"/>
            </a:pPr>
            <a:r>
              <a:rPr lang="en-US" sz="2400"/>
              <a:t>Veterans Benefits</a:t>
            </a:r>
          </a:p>
          <a:p>
            <a:pPr marL="800100" lvl="1" indent="-342900">
              <a:spcBef>
                <a:spcPts val="667"/>
              </a:spcBef>
              <a:buFont typeface="Wingdings" panose="05000000000000000000" pitchFamily="2" charset="2"/>
              <a:buChar char="ü"/>
            </a:pPr>
            <a:r>
              <a:rPr lang="en-US" sz="2400"/>
              <a:t>Social Security Based on Caregiver (not just birth parent)</a:t>
            </a:r>
          </a:p>
          <a:p>
            <a:pPr lvl="1">
              <a:spcBef>
                <a:spcPts val="667"/>
              </a:spcBef>
            </a:pPr>
            <a:endParaRPr lang="en-US" sz="2400"/>
          </a:p>
          <a:p>
            <a:pPr marL="342900" indent="-342900">
              <a:spcAft>
                <a:spcPts val="600"/>
              </a:spcAft>
              <a:buFont typeface="Wingdings" panose="05000000000000000000" pitchFamily="2" charset="2"/>
              <a:buChar char="ü"/>
            </a:pPr>
            <a:r>
              <a:rPr lang="en-US" sz="2400"/>
              <a:t>Not “independent” for purposes of college financial aid – adoptive parents income considered (unless adopted from foster care after age 13)</a:t>
            </a:r>
          </a:p>
          <a:p>
            <a:pPr indent="0">
              <a:spcBef>
                <a:spcPts val="667"/>
              </a:spcBef>
              <a:buNone/>
            </a:pPr>
            <a:endParaRPr lang="en-US" sz="2400"/>
          </a:p>
        </p:txBody>
      </p:sp>
      <p:sp>
        <p:nvSpPr>
          <p:cNvPr id="4" name="Slide Number Placeholder 3">
            <a:extLst>
              <a:ext uri="{FF2B5EF4-FFF2-40B4-BE49-F238E27FC236}">
                <a16:creationId xmlns:a16="http://schemas.microsoft.com/office/drawing/2014/main" id="{2AADC209-6F8D-5243-AFE8-0304AE9A6B2B}"/>
              </a:ext>
              <a:ext uri="{C183D7F6-B498-43B3-948B-1728B52AA6E4}">
                <adec:decorative xmlns:adec="http://schemas.microsoft.com/office/drawing/2017/decorative" val="1"/>
              </a:ext>
            </a:extLst>
          </p:cNvPr>
          <p:cNvSpPr>
            <a:spLocks noGrp="1"/>
          </p:cNvSpPr>
          <p:nvPr>
            <p:ph type="sldNum" sz="quarter" idx="16"/>
          </p:nvPr>
        </p:nvSpPr>
        <p:spPr/>
        <p:txBody>
          <a:bodyPr/>
          <a:lstStyle/>
          <a:p>
            <a:fld id="{A7B8A0EF-CE87-AF42-9969-68B25532AF96}" type="slidenum">
              <a:rPr lang="en-US" smtClean="0"/>
              <a:pPr/>
              <a:t>35</a:t>
            </a:fld>
            <a:endParaRPr lang="en-US"/>
          </a:p>
        </p:txBody>
      </p:sp>
    </p:spTree>
    <p:extLst>
      <p:ext uri="{BB962C8B-B14F-4D97-AF65-F5344CB8AC3E}">
        <p14:creationId xmlns:p14="http://schemas.microsoft.com/office/powerpoint/2010/main" val="1903055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70F88-8617-BE46-DDF4-312D0F453143}"/>
              </a:ext>
            </a:extLst>
          </p:cNvPr>
          <p:cNvSpPr>
            <a:spLocks noGrp="1"/>
          </p:cNvSpPr>
          <p:nvPr>
            <p:ph type="ctrTitle"/>
          </p:nvPr>
        </p:nvSpPr>
        <p:spPr>
          <a:xfrm>
            <a:off x="723045" y="1994359"/>
            <a:ext cx="4040505" cy="2091689"/>
          </a:xfrm>
        </p:spPr>
        <p:txBody>
          <a:bodyPr>
            <a:noAutofit/>
          </a:bodyPr>
          <a:lstStyle/>
          <a:p>
            <a:pPr>
              <a:lnSpc>
                <a:spcPct val="100000"/>
              </a:lnSpc>
            </a:pPr>
            <a:br>
              <a:rPr lang="en-US" sz="4000"/>
            </a:br>
            <a:br>
              <a:rPr lang="en-US" sz="4000"/>
            </a:br>
            <a:r>
              <a:rPr lang="en-US" sz="4000"/>
              <a:t>Supporting Kin Through Foster Care Licensing</a:t>
            </a:r>
          </a:p>
        </p:txBody>
      </p:sp>
      <p:pic>
        <p:nvPicPr>
          <p:cNvPr id="20" name="Content Placeholder 19" descr="A Native man helps his young relative learn how to ride a bike">
            <a:extLst>
              <a:ext uri="{FF2B5EF4-FFF2-40B4-BE49-F238E27FC236}">
                <a16:creationId xmlns:a16="http://schemas.microsoft.com/office/drawing/2014/main" id="{53B71BF8-732B-F502-5C3E-D8F7B4377DA8}"/>
              </a:ext>
            </a:extLst>
          </p:cNvPr>
          <p:cNvPicPr>
            <a:picLocks noGrp="1" noChangeAspect="1"/>
          </p:cNvPicPr>
          <p:nvPr>
            <p:ph sz="quarter" idx="10"/>
          </p:nvPr>
        </p:nvPicPr>
        <p:blipFill>
          <a:blip r:embed="rId3"/>
          <a:srcRect l="11326" t="15386" r="33485"/>
          <a:stretch/>
        </p:blipFill>
        <p:spPr>
          <a:xfrm>
            <a:off x="5496007" y="26581"/>
            <a:ext cx="6695993" cy="6843957"/>
          </a:xfrm>
        </p:spPr>
      </p:pic>
    </p:spTree>
    <p:extLst>
      <p:ext uri="{BB962C8B-B14F-4D97-AF65-F5344CB8AC3E}">
        <p14:creationId xmlns:p14="http://schemas.microsoft.com/office/powerpoint/2010/main" val="40566671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18384-9409-CA8D-15BA-EF57686193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417D04-4692-32D8-0F0D-65FF41889F72}"/>
              </a:ext>
            </a:extLst>
          </p:cNvPr>
          <p:cNvSpPr>
            <a:spLocks noGrp="1"/>
          </p:cNvSpPr>
          <p:nvPr>
            <p:ph type="title"/>
          </p:nvPr>
        </p:nvSpPr>
        <p:spPr/>
        <p:txBody>
          <a:bodyPr>
            <a:normAutofit fontScale="90000"/>
          </a:bodyPr>
          <a:lstStyle/>
          <a:p>
            <a:r>
              <a:rPr lang="en-US"/>
              <a:t>Key Steps to Creating a Kin-First Culture</a:t>
            </a:r>
          </a:p>
        </p:txBody>
      </p:sp>
      <p:sp>
        <p:nvSpPr>
          <p:cNvPr id="6" name="Content Placeholder 5">
            <a:extLst>
              <a:ext uri="{FF2B5EF4-FFF2-40B4-BE49-F238E27FC236}">
                <a16:creationId xmlns:a16="http://schemas.microsoft.com/office/drawing/2014/main" id="{B6BF3147-D404-EEE6-7C46-FA944F75920E}"/>
              </a:ext>
            </a:extLst>
          </p:cNvPr>
          <p:cNvSpPr>
            <a:spLocks noGrp="1"/>
          </p:cNvSpPr>
          <p:nvPr>
            <p:ph sz="half" idx="1"/>
          </p:nvPr>
        </p:nvSpPr>
        <p:spPr>
          <a:xfrm>
            <a:off x="838200" y="1615440"/>
            <a:ext cx="5029200" cy="3658309"/>
          </a:xfrm>
        </p:spPr>
        <p:txBody>
          <a:bodyPr>
            <a:normAutofit/>
          </a:bodyPr>
          <a:lstStyle/>
          <a:p>
            <a:pPr marL="457200" lvl="0" indent="-457200" algn="l">
              <a:lnSpc>
                <a:spcPct val="120000"/>
              </a:lnSpc>
              <a:spcAft>
                <a:spcPts val="1800"/>
              </a:spcAft>
              <a:buClr>
                <a:schemeClr val="accent1"/>
              </a:buClr>
              <a:buFont typeface="+mj-lt"/>
              <a:buAutoNum type="arabicPeriod"/>
            </a:pPr>
            <a:r>
              <a:rPr lang="en-US" sz="2000" b="1">
                <a:solidFill>
                  <a:schemeClr val="accent1"/>
                </a:solidFill>
              </a:rPr>
              <a:t>Lead with a kin</a:t>
            </a:r>
            <a:r>
              <a:rPr lang="en-US" sz="2000">
                <a:solidFill>
                  <a:schemeClr val="accent1"/>
                </a:solidFill>
              </a:rPr>
              <a:t>-</a:t>
            </a:r>
            <a:r>
              <a:rPr lang="en-US" sz="2000" b="1">
                <a:solidFill>
                  <a:schemeClr val="accent1"/>
                </a:solidFill>
              </a:rPr>
              <a:t>first philosophy </a:t>
            </a:r>
          </a:p>
          <a:p>
            <a:pPr marL="457200" lvl="0" indent="-457200" algn="l">
              <a:lnSpc>
                <a:spcPct val="120000"/>
              </a:lnSpc>
              <a:spcAft>
                <a:spcPts val="1800"/>
              </a:spcAft>
              <a:buClr>
                <a:srgbClr val="1A3575"/>
              </a:buClr>
              <a:buFont typeface="+mj-lt"/>
              <a:buAutoNum type="arabicPeriod"/>
            </a:pPr>
            <a:r>
              <a:rPr lang="en-US" sz="2000" b="1">
                <a:solidFill>
                  <a:srgbClr val="1A3575"/>
                </a:solidFill>
              </a:rPr>
              <a:t>Develop written policies and protocols that reflect equity for children with kin and recognize their unique circumstances </a:t>
            </a:r>
          </a:p>
          <a:p>
            <a:pPr marL="457200" lvl="0" indent="-457200" algn="l">
              <a:lnSpc>
                <a:spcPct val="120000"/>
              </a:lnSpc>
              <a:spcAft>
                <a:spcPts val="1800"/>
              </a:spcAft>
              <a:buClr>
                <a:srgbClr val="AD3057"/>
              </a:buClr>
              <a:buFont typeface="+mj-lt"/>
              <a:buAutoNum type="arabicPeriod"/>
            </a:pPr>
            <a:r>
              <a:rPr lang="en-US" sz="2000" b="1">
                <a:solidFill>
                  <a:srgbClr val="AD3057"/>
                </a:solidFill>
              </a:rPr>
              <a:t>Identify and engage kin for children at every step </a:t>
            </a:r>
          </a:p>
        </p:txBody>
      </p:sp>
      <p:sp>
        <p:nvSpPr>
          <p:cNvPr id="10" name="Content Placeholder 9">
            <a:extLst>
              <a:ext uri="{FF2B5EF4-FFF2-40B4-BE49-F238E27FC236}">
                <a16:creationId xmlns:a16="http://schemas.microsoft.com/office/drawing/2014/main" id="{977A71AF-05C6-CF04-BCD7-25977A5AED63}"/>
              </a:ext>
            </a:extLst>
          </p:cNvPr>
          <p:cNvSpPr>
            <a:spLocks noGrp="1"/>
          </p:cNvSpPr>
          <p:nvPr>
            <p:ph sz="half" idx="17"/>
          </p:nvPr>
        </p:nvSpPr>
        <p:spPr>
          <a:xfrm>
            <a:off x="6324599" y="1615440"/>
            <a:ext cx="5232991" cy="3658309"/>
          </a:xfrm>
        </p:spPr>
        <p:txBody>
          <a:bodyPr>
            <a:normAutofit fontScale="92500" lnSpcReduction="20000"/>
          </a:bodyPr>
          <a:lstStyle/>
          <a:p>
            <a:pPr marL="457200" lvl="0" indent="-457200" algn="l">
              <a:lnSpc>
                <a:spcPct val="120000"/>
              </a:lnSpc>
              <a:spcAft>
                <a:spcPts val="1800"/>
              </a:spcAft>
              <a:buFont typeface="+mj-lt"/>
              <a:buAutoNum type="arabicPeriod" startAt="4"/>
            </a:pPr>
            <a:r>
              <a:rPr lang="en-US" sz="2200" b="1">
                <a:solidFill>
                  <a:schemeClr val="accent3"/>
                </a:solidFill>
              </a:rPr>
              <a:t>Create a sense of urgency for making the first placement a kin placement </a:t>
            </a:r>
          </a:p>
          <a:p>
            <a:pPr marL="457200" lvl="0" indent="-457200" algn="l">
              <a:lnSpc>
                <a:spcPct val="120000"/>
              </a:lnSpc>
              <a:spcAft>
                <a:spcPts val="1800"/>
              </a:spcAft>
              <a:buClr>
                <a:srgbClr val="AD3057"/>
              </a:buClr>
              <a:buFont typeface="+mj-lt"/>
              <a:buAutoNum type="arabicPeriod" startAt="4"/>
            </a:pPr>
            <a:r>
              <a:rPr lang="en-US" sz="2200" b="1">
                <a:solidFill>
                  <a:srgbClr val="AD3057"/>
                </a:solidFill>
              </a:rPr>
              <a:t>Make licensing kin a priority </a:t>
            </a:r>
          </a:p>
          <a:p>
            <a:pPr marL="457200" lvl="0" indent="-457200" algn="l">
              <a:lnSpc>
                <a:spcPct val="120000"/>
              </a:lnSpc>
              <a:spcAft>
                <a:spcPts val="1800"/>
              </a:spcAft>
              <a:buClr>
                <a:srgbClr val="1A3575"/>
              </a:buClr>
              <a:buFont typeface="+mj-lt"/>
              <a:buAutoNum type="arabicPeriod" startAt="4"/>
            </a:pPr>
            <a:r>
              <a:rPr lang="en-US" sz="2200" b="1">
                <a:solidFill>
                  <a:srgbClr val="1A3575"/>
                </a:solidFill>
              </a:rPr>
              <a:t>Support permanent families for children </a:t>
            </a:r>
          </a:p>
          <a:p>
            <a:pPr marL="457200" lvl="0" indent="-457200" algn="l">
              <a:lnSpc>
                <a:spcPct val="120000"/>
              </a:lnSpc>
              <a:spcAft>
                <a:spcPts val="1800"/>
              </a:spcAft>
              <a:buClr>
                <a:schemeClr val="accent1"/>
              </a:buClr>
              <a:buFont typeface="+mj-lt"/>
              <a:buAutoNum type="arabicPeriod" startAt="4"/>
            </a:pPr>
            <a:r>
              <a:rPr lang="en-US" sz="2200" b="1">
                <a:solidFill>
                  <a:schemeClr val="accent1"/>
                </a:solidFill>
              </a:rPr>
              <a:t>Create a strong community network to support kin families</a:t>
            </a:r>
          </a:p>
          <a:p>
            <a:endParaRPr lang="en-US"/>
          </a:p>
        </p:txBody>
      </p:sp>
      <p:sp>
        <p:nvSpPr>
          <p:cNvPr id="3" name="TextBox 2">
            <a:extLst>
              <a:ext uri="{FF2B5EF4-FFF2-40B4-BE49-F238E27FC236}">
                <a16:creationId xmlns:a16="http://schemas.microsoft.com/office/drawing/2014/main" id="{1E7E4DBB-50AA-D1CF-32E2-E0739E7AD53E}"/>
              </a:ext>
            </a:extLst>
          </p:cNvPr>
          <p:cNvSpPr txBox="1"/>
          <p:nvPr/>
        </p:nvSpPr>
        <p:spPr>
          <a:xfrm>
            <a:off x="5400675" y="6092034"/>
            <a:ext cx="6629400" cy="646331"/>
          </a:xfrm>
          <a:prstGeom prst="rect">
            <a:avLst/>
          </a:prstGeom>
          <a:noFill/>
        </p:spPr>
        <p:txBody>
          <a:bodyPr wrap="square" rtlCol="0">
            <a:spAutoFit/>
          </a:bodyPr>
          <a:lstStyle/>
          <a:p>
            <a:r>
              <a:rPr lang="en-US"/>
              <a:t>Source:  </a:t>
            </a:r>
            <a:r>
              <a:rPr lang="en-US" b="1">
                <a:hlinkClick r:id="rId3"/>
              </a:rPr>
              <a:t>www.grandfamilies.org/wikiHow-for-Kinship-Foster-Care</a:t>
            </a:r>
            <a:r>
              <a:rPr lang="en-US" b="1"/>
              <a:t> </a:t>
            </a:r>
          </a:p>
        </p:txBody>
      </p:sp>
      <p:sp>
        <p:nvSpPr>
          <p:cNvPr id="4" name="Slide Number Placeholder 2">
            <a:extLst>
              <a:ext uri="{FF2B5EF4-FFF2-40B4-BE49-F238E27FC236}">
                <a16:creationId xmlns:a16="http://schemas.microsoft.com/office/drawing/2014/main" id="{E8B3A144-4EBC-E265-4F72-3C42739E87D7}"/>
              </a:ext>
              <a:ext uri="{C183D7F6-B498-43B3-948B-1728B52AA6E4}">
                <adec:decorative xmlns:adec="http://schemas.microsoft.com/office/drawing/2017/decorative" val="1"/>
              </a:ext>
            </a:extLst>
          </p:cNvPr>
          <p:cNvSpPr txBox="1">
            <a:spLocks/>
          </p:cNvSpPr>
          <p:nvPr/>
        </p:nvSpPr>
        <p:spPr>
          <a:xfrm>
            <a:off x="798338" y="6270869"/>
            <a:ext cx="46326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7B8A0EF-CE87-AF42-9969-68B25532AF96}" type="slidenum">
              <a:rPr lang="en-US" b="1" smtClean="0"/>
              <a:pPr/>
              <a:t>37</a:t>
            </a:fld>
            <a:endParaRPr lang="en-US" sz="1400" b="1"/>
          </a:p>
        </p:txBody>
      </p:sp>
    </p:spTree>
    <p:extLst>
      <p:ext uri="{BB962C8B-B14F-4D97-AF65-F5344CB8AC3E}">
        <p14:creationId xmlns:p14="http://schemas.microsoft.com/office/powerpoint/2010/main" val="12452389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CB27189-C83D-AE76-D426-4949AB833803}"/>
              </a:ext>
            </a:extLst>
          </p:cNvPr>
          <p:cNvSpPr>
            <a:spLocks noGrp="1"/>
          </p:cNvSpPr>
          <p:nvPr>
            <p:ph type="title"/>
          </p:nvPr>
        </p:nvSpPr>
        <p:spPr>
          <a:xfrm>
            <a:off x="895547" y="649405"/>
            <a:ext cx="10831397" cy="1013860"/>
          </a:xfrm>
        </p:spPr>
        <p:txBody>
          <a:bodyPr>
            <a:noAutofit/>
          </a:bodyPr>
          <a:lstStyle/>
          <a:p>
            <a:r>
              <a:rPr lang="en-US" b="1">
                <a:solidFill>
                  <a:srgbClr val="AD3057"/>
                </a:solidFill>
                <a:ea typeface="+mn-ea"/>
                <a:cs typeface="+mn-cs"/>
              </a:rPr>
              <a:t>Step 5 – Make Licensing Kin a Priority</a:t>
            </a:r>
          </a:p>
        </p:txBody>
      </p:sp>
      <p:sp>
        <p:nvSpPr>
          <p:cNvPr id="7" name="Content Placeholder 6">
            <a:extLst>
              <a:ext uri="{FF2B5EF4-FFF2-40B4-BE49-F238E27FC236}">
                <a16:creationId xmlns:a16="http://schemas.microsoft.com/office/drawing/2014/main" id="{49AA489A-E36A-D64F-C057-E49BE366B949}"/>
              </a:ext>
            </a:extLst>
          </p:cNvPr>
          <p:cNvSpPr>
            <a:spLocks noGrp="1"/>
          </p:cNvSpPr>
          <p:nvPr>
            <p:ph type="body" sz="quarter" idx="14"/>
          </p:nvPr>
        </p:nvSpPr>
        <p:spPr/>
        <p:txBody>
          <a:bodyPr>
            <a:normAutofit/>
          </a:bodyPr>
          <a:lstStyle/>
          <a:p>
            <a:pPr>
              <a:spcAft>
                <a:spcPts val="1800"/>
              </a:spcAft>
            </a:pPr>
            <a:r>
              <a:rPr lang="en-US" sz="2800">
                <a:solidFill>
                  <a:schemeClr val="tx2"/>
                </a:solidFill>
              </a:rPr>
              <a:t>As of November 27, 2023, there is an amended </a:t>
            </a:r>
            <a:r>
              <a:rPr lang="en-US" sz="2800">
                <a:solidFill>
                  <a:schemeClr val="tx2"/>
                </a:solidFill>
                <a:hlinkClick r:id="rId3"/>
              </a:rPr>
              <a:t>rule</a:t>
            </a:r>
            <a:r>
              <a:rPr lang="en-US" sz="2800">
                <a:solidFill>
                  <a:schemeClr val="tx2"/>
                </a:solidFill>
              </a:rPr>
              <a:t> giving title IV-E agencies the option to have a kin-specific licensing or approval process that recognizes the unique strengths and needs of kin caregivers.</a:t>
            </a:r>
            <a:endParaRPr lang="en-US" sz="2800">
              <a:solidFill>
                <a:schemeClr val="tx2"/>
              </a:solidFill>
              <a:ea typeface="Open Sans"/>
              <a:cs typeface="Open Sans"/>
              <a:sym typeface="Open Sans"/>
            </a:endParaRPr>
          </a:p>
          <a:p>
            <a:pPr marL="0" lvl="2">
              <a:spcBef>
                <a:spcPts val="0"/>
              </a:spcBef>
            </a:pPr>
            <a:r>
              <a:rPr lang="en-US" sz="2800">
                <a:solidFill>
                  <a:schemeClr val="tx2"/>
                </a:solidFill>
              </a:rPr>
              <a:t>The rule requires title IV-E agencies to ensure that licensed or approved kin foster family homes receive the same foster care maintenance payments as non-kin foster homes. </a:t>
            </a:r>
          </a:p>
          <a:p>
            <a:endParaRPr lang="en-US" sz="2800">
              <a:solidFill>
                <a:schemeClr val="tx2"/>
              </a:solidFill>
              <a:ea typeface="Open Sans"/>
              <a:cs typeface="Open Sans"/>
              <a:sym typeface="Open Sans"/>
            </a:endParaRPr>
          </a:p>
          <a:p>
            <a:endParaRPr lang="en-US" sz="2800"/>
          </a:p>
          <a:p>
            <a:endParaRPr lang="en-US"/>
          </a:p>
        </p:txBody>
      </p:sp>
      <p:sp>
        <p:nvSpPr>
          <p:cNvPr id="8" name="Slide Number Placeholder 3">
            <a:extLst>
              <a:ext uri="{FF2B5EF4-FFF2-40B4-BE49-F238E27FC236}">
                <a16:creationId xmlns:a16="http://schemas.microsoft.com/office/drawing/2014/main" id="{9CABEDE9-7049-8B9B-6611-0B5B74056437}"/>
              </a:ext>
              <a:ext uri="{C183D7F6-B498-43B3-948B-1728B52AA6E4}">
                <adec:decorative xmlns:adec="http://schemas.microsoft.com/office/drawing/2017/decorative" val="1"/>
              </a:ext>
            </a:extLst>
          </p:cNvPr>
          <p:cNvSpPr>
            <a:spLocks noGrp="1"/>
          </p:cNvSpPr>
          <p:nvPr>
            <p:ph type="sldNum" sz="quarter" idx="16"/>
          </p:nvPr>
        </p:nvSpPr>
        <p:spPr>
          <a:xfrm>
            <a:off x="798513" y="6270625"/>
            <a:ext cx="46355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A7B8A0EF-CE87-AF42-9969-68B25532AF96}" type="slidenum">
              <a:rPr kumimoji="0" lang="en-US" sz="1200" b="1"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38</a:t>
            </a:fld>
            <a:endParaRPr kumimoji="0" lang="en-US" sz="1200" b="1"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6857040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8471600-B9AD-1553-0189-F86F5F3A0D57}"/>
              </a:ext>
            </a:extLst>
          </p:cNvPr>
          <p:cNvSpPr>
            <a:spLocks noGrp="1"/>
          </p:cNvSpPr>
          <p:nvPr>
            <p:ph type="title"/>
          </p:nvPr>
        </p:nvSpPr>
        <p:spPr>
          <a:xfrm>
            <a:off x="798338" y="524428"/>
            <a:ext cx="10515600" cy="1013860"/>
          </a:xfrm>
        </p:spPr>
        <p:txBody>
          <a:bodyPr>
            <a:normAutofit/>
          </a:bodyPr>
          <a:lstStyle/>
          <a:p>
            <a:r>
              <a:rPr lang="en-US"/>
              <a:t>What the Rule Says</a:t>
            </a:r>
          </a:p>
        </p:txBody>
      </p:sp>
      <p:sp>
        <p:nvSpPr>
          <p:cNvPr id="2" name="Text Placeholder 1">
            <a:extLst>
              <a:ext uri="{FF2B5EF4-FFF2-40B4-BE49-F238E27FC236}">
                <a16:creationId xmlns:a16="http://schemas.microsoft.com/office/drawing/2014/main" id="{48000916-4B18-DE35-EDDF-681B79FD32B0}"/>
              </a:ext>
            </a:extLst>
          </p:cNvPr>
          <p:cNvSpPr>
            <a:spLocks noGrp="1"/>
          </p:cNvSpPr>
          <p:nvPr>
            <p:ph type="body" sz="quarter" idx="14"/>
          </p:nvPr>
        </p:nvSpPr>
        <p:spPr>
          <a:xfrm>
            <a:off x="807720" y="1615440"/>
            <a:ext cx="10546080" cy="4211202"/>
          </a:xfrm>
        </p:spPr>
        <p:txBody>
          <a:bodyPr>
            <a:normAutofit fontScale="92500" lnSpcReduction="20000"/>
          </a:bodyPr>
          <a:lstStyle/>
          <a:p>
            <a:pPr marL="285750" indent="-285750">
              <a:lnSpc>
                <a:spcPct val="120000"/>
              </a:lnSpc>
              <a:spcBef>
                <a:spcPts val="0"/>
              </a:spcBef>
              <a:spcAft>
                <a:spcPts val="1200"/>
              </a:spcAft>
              <a:buFont typeface="Arial" panose="020B0604020202020204" pitchFamily="34" charset="0"/>
              <a:buChar char="•"/>
            </a:pPr>
            <a:r>
              <a:rPr lang="en-US" sz="2400">
                <a:solidFill>
                  <a:schemeClr val="tx2"/>
                </a:solidFill>
              </a:rPr>
              <a:t>Encourages title IV-E agencies to establish kin-specific standards limited to long-standing federal law that requires title IV-E agencies to:</a:t>
            </a:r>
          </a:p>
          <a:p>
            <a:pPr marL="742950" lvl="1" indent="-285750">
              <a:lnSpc>
                <a:spcPct val="120000"/>
              </a:lnSpc>
              <a:spcBef>
                <a:spcPts val="0"/>
              </a:spcBef>
              <a:spcAft>
                <a:spcPts val="1200"/>
              </a:spcAft>
              <a:buFont typeface="Courier New" panose="02070309020205020404" pitchFamily="49" charset="0"/>
              <a:buChar char="o"/>
            </a:pPr>
            <a:r>
              <a:rPr lang="en-US" sz="2400">
                <a:solidFill>
                  <a:schemeClr val="tx2"/>
                </a:solidFill>
              </a:rPr>
              <a:t>Conduct </a:t>
            </a:r>
            <a:r>
              <a:rPr lang="en-US" sz="2400" b="1">
                <a:solidFill>
                  <a:schemeClr val="tx2"/>
                </a:solidFill>
              </a:rPr>
              <a:t>criminal and child abuse background checks</a:t>
            </a:r>
            <a:r>
              <a:rPr lang="en-US" sz="2400">
                <a:solidFill>
                  <a:schemeClr val="tx2"/>
                </a:solidFill>
              </a:rPr>
              <a:t> under the federal Adam Walsh Child Protection and Safety Act. </a:t>
            </a:r>
            <a:r>
              <a:rPr lang="en-US" sz="2400">
                <a:solidFill>
                  <a:schemeClr val="tx2"/>
                </a:solidFill>
                <a:hlinkClick r:id="rId3">
                  <a:extLst>
                    <a:ext uri="{A12FA001-AC4F-418D-AE19-62706E023703}">
                      <ahyp:hlinkClr xmlns:ahyp="http://schemas.microsoft.com/office/drawing/2018/hyperlinkcolor" val="tx"/>
                    </a:ext>
                  </a:extLst>
                </a:hlinkClick>
              </a:rPr>
              <a:t>42 U.S.C. § 671(a)(20)</a:t>
            </a:r>
            <a:endParaRPr lang="en-US" sz="2400">
              <a:solidFill>
                <a:schemeClr val="tx2"/>
              </a:solidFill>
            </a:endParaRPr>
          </a:p>
          <a:p>
            <a:pPr marL="742950" lvl="1" indent="-285750">
              <a:lnSpc>
                <a:spcPct val="120000"/>
              </a:lnSpc>
              <a:spcBef>
                <a:spcPts val="0"/>
              </a:spcBef>
              <a:spcAft>
                <a:spcPts val="1200"/>
              </a:spcAft>
              <a:buFont typeface="Courier New" panose="02070309020205020404" pitchFamily="49" charset="0"/>
              <a:buChar char="o"/>
            </a:pPr>
            <a:r>
              <a:rPr lang="en-US" sz="2400">
                <a:solidFill>
                  <a:schemeClr val="tx2"/>
                </a:solidFill>
              </a:rPr>
              <a:t>Align their standards “</a:t>
            </a:r>
            <a:r>
              <a:rPr lang="en-US" sz="2400" b="1">
                <a:solidFill>
                  <a:schemeClr val="tx2"/>
                </a:solidFill>
              </a:rPr>
              <a:t>reasonably in accord </a:t>
            </a:r>
            <a:r>
              <a:rPr lang="en-US" sz="2400">
                <a:solidFill>
                  <a:schemeClr val="tx2"/>
                </a:solidFill>
              </a:rPr>
              <a:t>with recommended standards of national organizations… which shall permit the use of the reasonable and prudent parenting standard” </a:t>
            </a:r>
            <a:r>
              <a:rPr lang="en-US" sz="2400">
                <a:solidFill>
                  <a:schemeClr val="tx2"/>
                </a:solidFill>
                <a:hlinkClick r:id="rId3">
                  <a:extLst>
                    <a:ext uri="{A12FA001-AC4F-418D-AE19-62706E023703}">
                      <ahyp:hlinkClr xmlns:ahyp="http://schemas.microsoft.com/office/drawing/2018/hyperlinkcolor" val="tx"/>
                    </a:ext>
                  </a:extLst>
                </a:hlinkClick>
              </a:rPr>
              <a:t>42 U.S.C. § 671 (a)(10)(A)</a:t>
            </a:r>
            <a:endParaRPr lang="en-US"/>
          </a:p>
          <a:p>
            <a:pPr marL="285750" indent="-285750">
              <a:lnSpc>
                <a:spcPct val="120000"/>
              </a:lnSpc>
              <a:spcBef>
                <a:spcPts val="0"/>
              </a:spcBef>
              <a:spcAft>
                <a:spcPts val="600"/>
              </a:spcAft>
              <a:buFont typeface="Arial" panose="020B0604020202020204" pitchFamily="34" charset="0"/>
              <a:buChar char="•"/>
            </a:pPr>
            <a:r>
              <a:rPr lang="en-US" sz="2400">
                <a:solidFill>
                  <a:schemeClr val="tx2"/>
                </a:solidFill>
              </a:rPr>
              <a:t>Federal law has long required that title IV-E agencies create and maintain their own foster care standards, and this new rule does nothing to change that state, territorial, and tribal flexibility</a:t>
            </a:r>
          </a:p>
          <a:p>
            <a:endParaRPr lang="en-US"/>
          </a:p>
        </p:txBody>
      </p:sp>
      <p:sp>
        <p:nvSpPr>
          <p:cNvPr id="4" name="Slide Number Placeholder 3">
            <a:extLst>
              <a:ext uri="{FF2B5EF4-FFF2-40B4-BE49-F238E27FC236}">
                <a16:creationId xmlns:a16="http://schemas.microsoft.com/office/drawing/2014/main" id="{8492F382-4058-737C-9BD2-85F7083A2909}"/>
              </a:ext>
              <a:ext uri="{C183D7F6-B498-43B3-948B-1728B52AA6E4}">
                <adec:decorative xmlns:adec="http://schemas.microsoft.com/office/drawing/2017/decorative" val="1"/>
              </a:ext>
            </a:extLst>
          </p:cNvPr>
          <p:cNvSpPr>
            <a:spLocks noGrp="1"/>
          </p:cNvSpPr>
          <p:nvPr>
            <p:ph type="sldNum" sz="quarter" idx="4294967295"/>
          </p:nvPr>
        </p:nvSpPr>
        <p:spPr>
          <a:xfrm>
            <a:off x="798338" y="6270869"/>
            <a:ext cx="463260" cy="365125"/>
          </a:xfrm>
        </p:spPr>
        <p:txBody>
          <a:bodyP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7B8A0EF-CE87-AF42-9969-68B25532AF96}" type="slidenum">
              <a:rPr kumimoji="0" lang="en-US" sz="1200" b="1"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39</a:t>
            </a:fld>
            <a:endParaRPr kumimoji="0" lang="en-US" sz="1200" b="1"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91286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9A3B43B-E6B8-C34D-885F-AF014BB9389E}"/>
              </a:ext>
            </a:extLst>
          </p:cNvPr>
          <p:cNvSpPr>
            <a:spLocks noGrp="1"/>
          </p:cNvSpPr>
          <p:nvPr>
            <p:ph type="title"/>
          </p:nvPr>
        </p:nvSpPr>
        <p:spPr/>
        <p:txBody>
          <a:bodyPr/>
          <a:lstStyle/>
          <a:p>
            <a:r>
              <a:rPr lang="en-US"/>
              <a:t>Poll 1 – Benefits of Kinship Care</a:t>
            </a:r>
          </a:p>
        </p:txBody>
      </p:sp>
      <p:sp>
        <p:nvSpPr>
          <p:cNvPr id="3" name="Text Placeholder 2">
            <a:extLst>
              <a:ext uri="{FF2B5EF4-FFF2-40B4-BE49-F238E27FC236}">
                <a16:creationId xmlns:a16="http://schemas.microsoft.com/office/drawing/2014/main" id="{2C9AD844-9A85-EDB4-DF74-BD7913943D0E}"/>
              </a:ext>
            </a:extLst>
          </p:cNvPr>
          <p:cNvSpPr>
            <a:spLocks noGrp="1"/>
          </p:cNvSpPr>
          <p:nvPr>
            <p:ph type="body" sz="quarter" idx="14"/>
          </p:nvPr>
        </p:nvSpPr>
        <p:spPr/>
        <p:txBody>
          <a:bodyPr>
            <a:normAutofit lnSpcReduction="10000"/>
          </a:bodyPr>
          <a:lstStyle/>
          <a:p>
            <a:pPr>
              <a:lnSpc>
                <a:spcPct val="100000"/>
              </a:lnSpc>
              <a:spcBef>
                <a:spcPts val="0"/>
              </a:spcBef>
            </a:pPr>
            <a:r>
              <a:rPr lang="en-US" sz="2000">
                <a:solidFill>
                  <a:schemeClr val="tx2"/>
                </a:solidFill>
              </a:rPr>
              <a:t>What are some of the benefits of kinship care that you’ve seen for the children? </a:t>
            </a:r>
          </a:p>
          <a:p>
            <a:pPr>
              <a:lnSpc>
                <a:spcPct val="100000"/>
              </a:lnSpc>
              <a:spcBef>
                <a:spcPts val="0"/>
              </a:spcBef>
            </a:pPr>
            <a:r>
              <a:rPr lang="en-US" sz="2000">
                <a:solidFill>
                  <a:schemeClr val="tx2"/>
                </a:solidFill>
              </a:rPr>
              <a:t>Select all that apply.</a:t>
            </a:r>
            <a:endParaRPr lang="en-US" sz="2000">
              <a:solidFill>
                <a:schemeClr val="tx2"/>
              </a:solidFill>
              <a:cs typeface="Arial"/>
            </a:endParaRPr>
          </a:p>
          <a:p>
            <a:pPr>
              <a:lnSpc>
                <a:spcPct val="100000"/>
              </a:lnSpc>
              <a:spcBef>
                <a:spcPts val="0"/>
              </a:spcBef>
            </a:pPr>
            <a:endParaRPr lang="en-US" sz="2000">
              <a:solidFill>
                <a:schemeClr val="tx2"/>
              </a:solidFill>
            </a:endParaRPr>
          </a:p>
          <a:p>
            <a:pPr marL="742950" lvl="1" indent="-285750">
              <a:buFont typeface="Arial" panose="020B0604020202020204" pitchFamily="34" charset="0"/>
              <a:buChar char="•"/>
            </a:pPr>
            <a:r>
              <a:rPr lang="en-US" sz="2000">
                <a:solidFill>
                  <a:schemeClr val="tx2"/>
                </a:solidFill>
              </a:rPr>
              <a:t>Better connection to siblings</a:t>
            </a:r>
            <a:endParaRPr lang="en-US" sz="2000">
              <a:solidFill>
                <a:schemeClr val="tx2"/>
              </a:solidFill>
              <a:cs typeface="Arial"/>
            </a:endParaRPr>
          </a:p>
          <a:p>
            <a:pPr marL="742950" lvl="1" indent="-285750">
              <a:buFont typeface="Arial" panose="020B0604020202020204" pitchFamily="34" charset="0"/>
              <a:buChar char="•"/>
            </a:pPr>
            <a:r>
              <a:rPr lang="en-US" sz="2000">
                <a:solidFill>
                  <a:schemeClr val="tx2"/>
                </a:solidFill>
              </a:rPr>
              <a:t>Less trauma </a:t>
            </a:r>
            <a:endParaRPr lang="en-US" sz="2000">
              <a:solidFill>
                <a:schemeClr val="tx2"/>
              </a:solidFill>
              <a:cs typeface="Arial"/>
            </a:endParaRPr>
          </a:p>
          <a:p>
            <a:pPr marL="742950" lvl="1" indent="-285750">
              <a:buFont typeface="Arial" panose="020B0604020202020204" pitchFamily="34" charset="0"/>
              <a:buChar char="•"/>
            </a:pPr>
            <a:r>
              <a:rPr lang="en-US" sz="2000">
                <a:solidFill>
                  <a:schemeClr val="tx2"/>
                </a:solidFill>
              </a:rPr>
              <a:t>Feel like they belong</a:t>
            </a:r>
            <a:endParaRPr lang="en-US" sz="2000">
              <a:solidFill>
                <a:schemeClr val="tx2"/>
              </a:solidFill>
              <a:cs typeface="Arial"/>
            </a:endParaRPr>
          </a:p>
          <a:p>
            <a:pPr marL="742950" lvl="1" indent="-285750">
              <a:buFont typeface="Arial" panose="020B0604020202020204" pitchFamily="34" charset="0"/>
              <a:buChar char="•"/>
            </a:pPr>
            <a:r>
              <a:rPr lang="en-US" sz="2000">
                <a:solidFill>
                  <a:schemeClr val="tx2"/>
                </a:solidFill>
              </a:rPr>
              <a:t>Feel connected to their culture</a:t>
            </a:r>
            <a:endParaRPr lang="en-US" sz="2000">
              <a:solidFill>
                <a:schemeClr val="tx2"/>
              </a:solidFill>
              <a:cs typeface="Arial"/>
            </a:endParaRPr>
          </a:p>
          <a:p>
            <a:pPr marL="742950" lvl="1" indent="-285750">
              <a:buFont typeface="Arial" panose="020B0604020202020204" pitchFamily="34" charset="0"/>
              <a:buChar char="•"/>
            </a:pPr>
            <a:r>
              <a:rPr lang="en-US" sz="2000">
                <a:solidFill>
                  <a:schemeClr val="tx2"/>
                </a:solidFill>
              </a:rPr>
              <a:t>Are in a more stable placement - less likely to need to be moved to another home</a:t>
            </a:r>
            <a:endParaRPr lang="en-US" sz="2000">
              <a:solidFill>
                <a:schemeClr val="tx2"/>
              </a:solidFill>
              <a:cs typeface="Arial"/>
            </a:endParaRPr>
          </a:p>
          <a:p>
            <a:pPr marL="742950" lvl="1" indent="-285750">
              <a:buFont typeface="Arial" panose="020B0604020202020204" pitchFamily="34" charset="0"/>
              <a:buChar char="•"/>
            </a:pPr>
            <a:r>
              <a:rPr lang="en-US" sz="2000">
                <a:solidFill>
                  <a:schemeClr val="tx2"/>
                </a:solidFill>
              </a:rPr>
              <a:t>Seems permanent - often go back to parents or go into guardianship or adoption with kin </a:t>
            </a:r>
            <a:endParaRPr lang="en-US" sz="2000">
              <a:solidFill>
                <a:schemeClr val="tx2"/>
              </a:solidFill>
              <a:cs typeface="Arial"/>
            </a:endParaRPr>
          </a:p>
          <a:p>
            <a:pPr marL="742950" lvl="1" indent="-285750">
              <a:buFont typeface="Arial" panose="020B0604020202020204" pitchFamily="34" charset="0"/>
              <a:buChar char="•"/>
            </a:pPr>
            <a:r>
              <a:rPr lang="en-US" sz="2000">
                <a:solidFill>
                  <a:schemeClr val="tx2"/>
                </a:solidFill>
              </a:rPr>
              <a:t>All of the above</a:t>
            </a:r>
            <a:endParaRPr lang="en-US" sz="2000">
              <a:solidFill>
                <a:schemeClr val="tx2"/>
              </a:solidFill>
              <a:cs typeface="Arial"/>
            </a:endParaRPr>
          </a:p>
          <a:p>
            <a:pPr marL="742950" lvl="1" indent="-285750">
              <a:buFont typeface="Arial" panose="020B0604020202020204" pitchFamily="34" charset="0"/>
              <a:buChar char="•"/>
            </a:pPr>
            <a:r>
              <a:rPr lang="en-US" sz="2000">
                <a:solidFill>
                  <a:schemeClr val="tx2"/>
                </a:solidFill>
              </a:rPr>
              <a:t>None of the above</a:t>
            </a:r>
            <a:endParaRPr lang="en-US" sz="2000">
              <a:solidFill>
                <a:schemeClr val="tx2"/>
              </a:solidFill>
              <a:cs typeface="Arial"/>
            </a:endParaRPr>
          </a:p>
          <a:p>
            <a:endParaRPr lang="en-US"/>
          </a:p>
        </p:txBody>
      </p:sp>
      <p:sp>
        <p:nvSpPr>
          <p:cNvPr id="2" name="Slide Number Placeholder 2">
            <a:extLst>
              <a:ext uri="{FF2B5EF4-FFF2-40B4-BE49-F238E27FC236}">
                <a16:creationId xmlns:a16="http://schemas.microsoft.com/office/drawing/2014/main" id="{4421F4E1-FFDD-70AF-1ACA-8568B5CC49CC}"/>
              </a:ext>
              <a:ext uri="{C183D7F6-B498-43B3-948B-1728B52AA6E4}">
                <adec:decorative xmlns:adec="http://schemas.microsoft.com/office/drawing/2017/decorative" val="1"/>
              </a:ext>
            </a:extLst>
          </p:cNvPr>
          <p:cNvSpPr txBox="1">
            <a:spLocks/>
          </p:cNvSpPr>
          <p:nvPr/>
        </p:nvSpPr>
        <p:spPr>
          <a:xfrm>
            <a:off x="798338" y="6270869"/>
            <a:ext cx="46326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7B8A0EF-CE87-AF42-9969-68B25532AF96}" type="slidenum">
              <a:rPr lang="en-US" b="1" smtClean="0"/>
              <a:pPr/>
              <a:t>4</a:t>
            </a:fld>
            <a:endParaRPr lang="en-US" sz="1400" b="1"/>
          </a:p>
        </p:txBody>
      </p:sp>
    </p:spTree>
    <p:extLst>
      <p:ext uri="{BB962C8B-B14F-4D97-AF65-F5344CB8AC3E}">
        <p14:creationId xmlns:p14="http://schemas.microsoft.com/office/powerpoint/2010/main" val="11893447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E914D-1822-24BA-CAEF-B2851BE0B86A}"/>
              </a:ext>
            </a:extLst>
          </p:cNvPr>
          <p:cNvSpPr>
            <a:spLocks noGrp="1"/>
          </p:cNvSpPr>
          <p:nvPr>
            <p:ph type="title"/>
          </p:nvPr>
        </p:nvSpPr>
        <p:spPr>
          <a:xfrm>
            <a:off x="0" y="-1037519"/>
            <a:ext cx="10515600" cy="1013860"/>
          </a:xfrm>
        </p:spPr>
        <p:txBody>
          <a:bodyPr vert="horz" lIns="91440" tIns="45720" rIns="91440" bIns="45720" rtlCol="0" anchor="b">
            <a:normAutofit/>
          </a:bodyPr>
          <a:lstStyle/>
          <a:p>
            <a:r>
              <a:rPr lang="en-US" sz="1400"/>
              <a:t>Kin-Specific Foster Home Approval: Recommended Standards of National Organizations</a:t>
            </a:r>
          </a:p>
        </p:txBody>
      </p:sp>
      <p:sp>
        <p:nvSpPr>
          <p:cNvPr id="6" name="Content Placeholder 5">
            <a:extLst>
              <a:ext uri="{FF2B5EF4-FFF2-40B4-BE49-F238E27FC236}">
                <a16:creationId xmlns:a16="http://schemas.microsoft.com/office/drawing/2014/main" id="{5C777928-504F-43C7-B513-B0CC50EB4B36}"/>
              </a:ext>
            </a:extLst>
          </p:cNvPr>
          <p:cNvSpPr>
            <a:spLocks noGrp="1"/>
          </p:cNvSpPr>
          <p:nvPr>
            <p:ph type="body" sz="quarter" idx="14"/>
          </p:nvPr>
        </p:nvSpPr>
        <p:spPr>
          <a:xfrm>
            <a:off x="894319" y="535785"/>
            <a:ext cx="4353354" cy="1137957"/>
          </a:xfrm>
          <a:prstGeom prst="roundRect">
            <a:avLst/>
          </a:prstGeom>
          <a:solidFill>
            <a:srgbClr val="1A3575"/>
          </a:solidFill>
        </p:spPr>
        <p:txBody>
          <a:bodyPr lIns="182880" tIns="182880" rIns="182880" bIns="182880" anchor="ctr" anchorCtr="0">
            <a:normAutofit lnSpcReduction="10000"/>
          </a:bodyPr>
          <a:lstStyle/>
          <a:p>
            <a:pPr algn="ctr">
              <a:lnSpc>
                <a:spcPct val="100000"/>
              </a:lnSpc>
            </a:pPr>
            <a:r>
              <a:rPr lang="en-US" sz="2400" b="1">
                <a:solidFill>
                  <a:schemeClr val="bg1"/>
                </a:solidFill>
              </a:rPr>
              <a:t>Focus on federal requirements</a:t>
            </a:r>
          </a:p>
        </p:txBody>
      </p:sp>
      <p:sp>
        <p:nvSpPr>
          <p:cNvPr id="9" name="Content Placeholder 8">
            <a:extLst>
              <a:ext uri="{FF2B5EF4-FFF2-40B4-BE49-F238E27FC236}">
                <a16:creationId xmlns:a16="http://schemas.microsoft.com/office/drawing/2014/main" id="{3A3006CD-9DBD-B965-6A16-AA391D61DA51}"/>
              </a:ext>
            </a:extLst>
          </p:cNvPr>
          <p:cNvSpPr>
            <a:spLocks noGrp="1"/>
          </p:cNvSpPr>
          <p:nvPr>
            <p:ph idx="4294967295"/>
          </p:nvPr>
        </p:nvSpPr>
        <p:spPr>
          <a:xfrm>
            <a:off x="894319" y="1916425"/>
            <a:ext cx="4353354" cy="1370587"/>
          </a:xfrm>
          <a:prstGeom prst="roundRect">
            <a:avLst/>
          </a:prstGeom>
          <a:solidFill>
            <a:schemeClr val="accent3"/>
          </a:solidFill>
        </p:spPr>
        <p:txBody>
          <a:bodyPr lIns="182880" tIns="182880" rIns="182880" bIns="182880" anchor="ctr" anchorCtr="0">
            <a:normAutofit fontScale="92500" lnSpcReduction="20000"/>
          </a:bodyPr>
          <a:lstStyle/>
          <a:p>
            <a:pPr algn="ctr">
              <a:lnSpc>
                <a:spcPct val="100000"/>
              </a:lnSpc>
            </a:pPr>
            <a:r>
              <a:rPr lang="en-US" b="1">
                <a:solidFill>
                  <a:schemeClr val="bg1"/>
                </a:solidFill>
                <a:latin typeface="+mn-lt"/>
                <a:ea typeface="Open Sans" panose="020B0606030504020204" pitchFamily="34" charset="0"/>
                <a:cs typeface="Open Sans" panose="020B0606030504020204" pitchFamily="34" charset="0"/>
              </a:rPr>
              <a:t>Serve as “recommended standards of national organizations” </a:t>
            </a:r>
          </a:p>
        </p:txBody>
      </p:sp>
      <p:sp>
        <p:nvSpPr>
          <p:cNvPr id="8" name="Content Placeholder 7">
            <a:extLst>
              <a:ext uri="{FF2B5EF4-FFF2-40B4-BE49-F238E27FC236}">
                <a16:creationId xmlns:a16="http://schemas.microsoft.com/office/drawing/2014/main" id="{E55CF920-0DCE-5E26-D785-7C04A9186CBB}"/>
              </a:ext>
            </a:extLst>
          </p:cNvPr>
          <p:cNvSpPr>
            <a:spLocks noGrp="1"/>
          </p:cNvSpPr>
          <p:nvPr>
            <p:ph idx="4294967295"/>
          </p:nvPr>
        </p:nvSpPr>
        <p:spPr>
          <a:xfrm>
            <a:off x="894319" y="3529695"/>
            <a:ext cx="4327385" cy="2176703"/>
          </a:xfrm>
          <a:prstGeom prst="roundRect">
            <a:avLst>
              <a:gd name="adj" fmla="val 10402"/>
            </a:avLst>
          </a:prstGeom>
          <a:solidFill>
            <a:schemeClr val="accent1"/>
          </a:solidFill>
        </p:spPr>
        <p:txBody>
          <a:bodyPr lIns="274320" tIns="0" rIns="182880" bIns="182880" anchor="ctr" anchorCtr="0">
            <a:normAutofit fontScale="77500" lnSpcReduction="20000"/>
          </a:bodyPr>
          <a:lstStyle/>
          <a:p>
            <a:pPr lvl="0">
              <a:lnSpc>
                <a:spcPct val="100000"/>
              </a:lnSpc>
              <a:spcBef>
                <a:spcPts val="1800"/>
              </a:spcBef>
              <a:spcAft>
                <a:spcPts val="1800"/>
              </a:spcAft>
            </a:pPr>
            <a:r>
              <a:rPr lang="en-US" b="1" kern="1200">
                <a:solidFill>
                  <a:schemeClr val="bg1"/>
                </a:solidFill>
                <a:latin typeface="Arial"/>
                <a:ea typeface="Open Sans" panose="020B0606030504020204" pitchFamily="34" charset="0"/>
                <a:cs typeface="Open Sans" panose="020B0606030504020204" pitchFamily="34" charset="0"/>
              </a:rPr>
              <a:t>Developed with input from: </a:t>
            </a:r>
          </a:p>
          <a:p>
            <a:pPr marL="640080" indent="-457200">
              <a:lnSpc>
                <a:spcPct val="100000"/>
              </a:lnSpc>
              <a:spcBef>
                <a:spcPts val="0"/>
              </a:spcBef>
              <a:spcAft>
                <a:spcPts val="1800"/>
              </a:spcAft>
              <a:buClr>
                <a:schemeClr val="bg1"/>
              </a:buClr>
              <a:buFont typeface="Wingdings" panose="05000000000000000000" pitchFamily="2" charset="2"/>
              <a:buChar char="ü"/>
            </a:pPr>
            <a:r>
              <a:rPr lang="en-US" b="1" kern="1200">
                <a:solidFill>
                  <a:schemeClr val="bg1"/>
                </a:solidFill>
                <a:latin typeface="+mn-lt"/>
                <a:ea typeface="Open Sans" panose="020B0606030504020204" pitchFamily="34" charset="0"/>
                <a:cs typeface="Open Sans" panose="020B0606030504020204" pitchFamily="34" charset="0"/>
              </a:rPr>
              <a:t>100+ Kin Caregivers </a:t>
            </a:r>
          </a:p>
          <a:p>
            <a:pPr marL="640080" indent="-457200">
              <a:lnSpc>
                <a:spcPct val="100000"/>
              </a:lnSpc>
              <a:spcBef>
                <a:spcPts val="0"/>
              </a:spcBef>
              <a:spcAft>
                <a:spcPts val="1800"/>
              </a:spcAft>
              <a:buClr>
                <a:schemeClr val="bg1"/>
              </a:buClr>
              <a:buFont typeface="Wingdings" panose="05000000000000000000" pitchFamily="2" charset="2"/>
              <a:buChar char="ü"/>
            </a:pPr>
            <a:r>
              <a:rPr lang="en-US" b="1" kern="1200">
                <a:solidFill>
                  <a:schemeClr val="bg1"/>
                </a:solidFill>
                <a:latin typeface="Arial"/>
                <a:ea typeface="Open Sans" panose="020B0606030504020204" pitchFamily="34" charset="0"/>
                <a:cs typeface="Open Sans" panose="020B0606030504020204" pitchFamily="34" charset="0"/>
              </a:rPr>
              <a:t>45 </a:t>
            </a:r>
            <a:r>
              <a:rPr lang="en-US">
                <a:solidFill>
                  <a:schemeClr val="bg1"/>
                </a:solidFill>
                <a:latin typeface="Arial"/>
                <a:ea typeface="Open Sans" panose="020B0606030504020204" pitchFamily="34" charset="0"/>
                <a:cs typeface="Open Sans" panose="020B0606030504020204" pitchFamily="34" charset="0"/>
              </a:rPr>
              <a:t>T</a:t>
            </a:r>
            <a:r>
              <a:rPr lang="en-US" b="1" kern="1200">
                <a:solidFill>
                  <a:schemeClr val="bg1"/>
                </a:solidFill>
                <a:latin typeface="Arial"/>
                <a:ea typeface="Open Sans" panose="020B0606030504020204" pitchFamily="34" charset="0"/>
                <a:cs typeface="Open Sans" panose="020B0606030504020204" pitchFamily="34" charset="0"/>
              </a:rPr>
              <a:t>itle IV-E Agencies</a:t>
            </a:r>
          </a:p>
          <a:p>
            <a:pPr marL="640080" indent="-457200">
              <a:lnSpc>
                <a:spcPct val="100000"/>
              </a:lnSpc>
              <a:spcBef>
                <a:spcPts val="0"/>
              </a:spcBef>
              <a:spcAft>
                <a:spcPts val="1800"/>
              </a:spcAft>
              <a:buClr>
                <a:schemeClr val="bg1"/>
              </a:buClr>
              <a:buFont typeface="Wingdings" panose="05000000000000000000" pitchFamily="2" charset="2"/>
              <a:buChar char="ü"/>
            </a:pPr>
            <a:r>
              <a:rPr lang="en-US" b="1" kern="1200">
                <a:solidFill>
                  <a:schemeClr val="bg1"/>
                </a:solidFill>
                <a:latin typeface="Arial"/>
                <a:ea typeface="Open Sans" panose="020B0606030504020204" pitchFamily="34" charset="0"/>
                <a:cs typeface="Open Sans" panose="020B0606030504020204" pitchFamily="34" charset="0"/>
              </a:rPr>
              <a:t>Other Subject Matter Experts</a:t>
            </a:r>
          </a:p>
        </p:txBody>
      </p:sp>
      <p:pic>
        <p:nvPicPr>
          <p:cNvPr id="4" name="Picture 3" descr="Screenshot of the first page of the Kin-Specific Foster Home Approval: Recommended Standards of National Organizations document">
            <a:extLst>
              <a:ext uri="{FF2B5EF4-FFF2-40B4-BE49-F238E27FC236}">
                <a16:creationId xmlns:a16="http://schemas.microsoft.com/office/drawing/2014/main" id="{8A036FEA-FE55-9D7F-035D-5450B53656AF}"/>
              </a:ext>
            </a:extLst>
          </p:cNvPr>
          <p:cNvPicPr>
            <a:picLocks noChangeAspect="1"/>
          </p:cNvPicPr>
          <p:nvPr/>
        </p:nvPicPr>
        <p:blipFill>
          <a:blip r:embed="rId3"/>
          <a:stretch>
            <a:fillRect/>
          </a:stretch>
        </p:blipFill>
        <p:spPr>
          <a:xfrm>
            <a:off x="6328611" y="97682"/>
            <a:ext cx="4542218" cy="5855332"/>
          </a:xfrm>
          <a:prstGeom prst="rect">
            <a:avLst/>
          </a:prstGeom>
        </p:spPr>
      </p:pic>
      <p:sp>
        <p:nvSpPr>
          <p:cNvPr id="11" name="TextBox 10">
            <a:extLst>
              <a:ext uri="{FF2B5EF4-FFF2-40B4-BE49-F238E27FC236}">
                <a16:creationId xmlns:a16="http://schemas.microsoft.com/office/drawing/2014/main" id="{0E069F00-BA76-2DE1-5E5D-0B82B506B65F}"/>
              </a:ext>
            </a:extLst>
          </p:cNvPr>
          <p:cNvSpPr txBox="1"/>
          <p:nvPr/>
        </p:nvSpPr>
        <p:spPr>
          <a:xfrm>
            <a:off x="6096000" y="6113987"/>
            <a:ext cx="5394158" cy="646331"/>
          </a:xfrm>
          <a:prstGeom prst="rect">
            <a:avLst/>
          </a:prstGeom>
          <a:noFill/>
        </p:spPr>
        <p:txBody>
          <a:bodyPr wrap="square" rtlCol="0">
            <a:spAutoFit/>
          </a:bodyPr>
          <a:lstStyle/>
          <a:p>
            <a:r>
              <a:rPr lang="en-US"/>
              <a:t>Available at </a:t>
            </a:r>
            <a:r>
              <a:rPr lang="en-US" b="1">
                <a:hlinkClick r:id="rId4"/>
              </a:rPr>
              <a:t>www.grandfamilies.org </a:t>
            </a:r>
            <a:r>
              <a:rPr lang="en-US"/>
              <a:t>and </a:t>
            </a:r>
            <a:r>
              <a:rPr lang="en-US" b="1">
                <a:hlinkClick r:id="rId5"/>
              </a:rPr>
              <a:t>www.gksnetwork.org</a:t>
            </a:r>
            <a:endParaRPr lang="en-US" b="1"/>
          </a:p>
        </p:txBody>
      </p:sp>
      <p:sp>
        <p:nvSpPr>
          <p:cNvPr id="5" name="Slide Number Placeholder 3">
            <a:extLst>
              <a:ext uri="{FF2B5EF4-FFF2-40B4-BE49-F238E27FC236}">
                <a16:creationId xmlns:a16="http://schemas.microsoft.com/office/drawing/2014/main" id="{53A8F64D-F4C9-CF31-6C1C-1066A9A44517}"/>
              </a:ext>
              <a:ext uri="{C183D7F6-B498-43B3-948B-1728B52AA6E4}">
                <adec:decorative xmlns:adec="http://schemas.microsoft.com/office/drawing/2017/decorative" val="1"/>
              </a:ext>
            </a:extLst>
          </p:cNvPr>
          <p:cNvSpPr txBox="1">
            <a:spLocks/>
          </p:cNvSpPr>
          <p:nvPr/>
        </p:nvSpPr>
        <p:spPr>
          <a:xfrm>
            <a:off x="798338" y="6270869"/>
            <a:ext cx="463260" cy="365125"/>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7B8A0EF-CE87-AF42-9969-68B25532AF96}" type="slidenum">
              <a:rPr lang="en-US" b="1" smtClean="0">
                <a:solidFill>
                  <a:srgbClr val="FFFFFF"/>
                </a:solidFill>
                <a:latin typeface="Arial" panose="020B0604020202020204"/>
              </a:rPr>
              <a:pPr>
                <a:defRPr/>
              </a:pPr>
              <a:t>40</a:t>
            </a:fld>
            <a:endParaRPr lang="en-US" b="1">
              <a:solidFill>
                <a:srgbClr val="FFFFFF"/>
              </a:solidFill>
              <a:latin typeface="Arial" panose="020B0604020202020204"/>
            </a:endParaRPr>
          </a:p>
        </p:txBody>
      </p:sp>
    </p:spTree>
    <p:extLst>
      <p:ext uri="{BB962C8B-B14F-4D97-AF65-F5344CB8AC3E}">
        <p14:creationId xmlns:p14="http://schemas.microsoft.com/office/powerpoint/2010/main" val="16041320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255AF3-F787-1480-AEED-DA461F75516B}"/>
              </a:ext>
            </a:extLst>
          </p:cNvPr>
          <p:cNvSpPr>
            <a:spLocks noGrp="1"/>
          </p:cNvSpPr>
          <p:nvPr>
            <p:ph type="title"/>
          </p:nvPr>
        </p:nvSpPr>
        <p:spPr>
          <a:xfrm>
            <a:off x="699911" y="601580"/>
            <a:ext cx="10653889" cy="1013860"/>
          </a:xfrm>
        </p:spPr>
        <p:txBody>
          <a:bodyPr>
            <a:noAutofit/>
          </a:bodyPr>
          <a:lstStyle/>
          <a:p>
            <a:r>
              <a:rPr lang="en-US" sz="3200"/>
              <a:t>Kin-Specific Foster Home Approval: </a:t>
            </a:r>
            <a:br>
              <a:rPr lang="en-US" sz="3200"/>
            </a:br>
            <a:r>
              <a:rPr lang="en-US" sz="3200"/>
              <a:t>National Nonprofit Partners</a:t>
            </a:r>
          </a:p>
        </p:txBody>
      </p:sp>
      <p:sp>
        <p:nvSpPr>
          <p:cNvPr id="6" name="Text Placeholder 5">
            <a:extLst>
              <a:ext uri="{FF2B5EF4-FFF2-40B4-BE49-F238E27FC236}">
                <a16:creationId xmlns:a16="http://schemas.microsoft.com/office/drawing/2014/main" id="{2677810C-DD10-9854-4A14-754A69EF4691}"/>
              </a:ext>
            </a:extLst>
          </p:cNvPr>
          <p:cNvSpPr>
            <a:spLocks noGrp="1"/>
          </p:cNvSpPr>
          <p:nvPr>
            <p:ph type="body" sz="quarter" idx="14"/>
          </p:nvPr>
        </p:nvSpPr>
        <p:spPr>
          <a:xfrm>
            <a:off x="838200" y="1747520"/>
            <a:ext cx="5088467" cy="3931920"/>
          </a:xfrm>
          <a:solidFill>
            <a:schemeClr val="bg1"/>
          </a:solidFill>
          <a:ln w="38100">
            <a:solidFill>
              <a:schemeClr val="accent3"/>
            </a:solidFill>
          </a:ln>
        </p:spPr>
        <p:txBody>
          <a:bodyPr lIns="182880" tIns="182880" rIns="182880" bIns="182880">
            <a:noAutofit/>
          </a:bodyPr>
          <a:lstStyle/>
          <a:p>
            <a:pPr marL="342900" indent="-342900">
              <a:lnSpc>
                <a:spcPct val="100000"/>
              </a:lnSpc>
              <a:spcBef>
                <a:spcPts val="0"/>
              </a:spcBef>
              <a:spcAft>
                <a:spcPts val="600"/>
              </a:spcAft>
              <a:buFont typeface="Arial" panose="020B0604020202020204" pitchFamily="34" charset="0"/>
              <a:buChar char="•"/>
            </a:pPr>
            <a:r>
              <a:rPr lang="en-US" sz="2400"/>
              <a:t>A Second Chance, Inc.</a:t>
            </a:r>
          </a:p>
          <a:p>
            <a:pPr marL="342900" indent="-342900">
              <a:lnSpc>
                <a:spcPct val="100000"/>
              </a:lnSpc>
              <a:spcBef>
                <a:spcPts val="0"/>
              </a:spcBef>
              <a:spcAft>
                <a:spcPts val="600"/>
              </a:spcAft>
              <a:buFont typeface="Arial" panose="020B0604020202020204" pitchFamily="34" charset="0"/>
              <a:buChar char="•"/>
            </a:pPr>
            <a:r>
              <a:rPr lang="en-US" sz="2400"/>
              <a:t>American Bar Association Center on Children and the Law</a:t>
            </a:r>
          </a:p>
          <a:p>
            <a:pPr marL="342900" indent="-342900">
              <a:lnSpc>
                <a:spcPct val="100000"/>
              </a:lnSpc>
              <a:spcBef>
                <a:spcPts val="0"/>
              </a:spcBef>
              <a:spcAft>
                <a:spcPts val="600"/>
              </a:spcAft>
              <a:buFont typeface="Arial" panose="020B0604020202020204" pitchFamily="34" charset="0"/>
              <a:buChar char="•"/>
            </a:pPr>
            <a:r>
              <a:rPr lang="en-US" sz="2400"/>
              <a:t>Children’s Rights</a:t>
            </a:r>
          </a:p>
          <a:p>
            <a:pPr marL="342900" indent="-342900">
              <a:lnSpc>
                <a:spcPct val="100000"/>
              </a:lnSpc>
              <a:spcBef>
                <a:spcPts val="0"/>
              </a:spcBef>
              <a:spcAft>
                <a:spcPts val="600"/>
              </a:spcAft>
              <a:buFont typeface="Arial" panose="020B0604020202020204" pitchFamily="34" charset="0"/>
              <a:buChar char="•"/>
            </a:pPr>
            <a:r>
              <a:rPr lang="en-US" sz="2400"/>
              <a:t>Generations United and its Grandfamilies &amp; Kinship Support Network: A National Technical Assistance Center</a:t>
            </a:r>
          </a:p>
        </p:txBody>
      </p:sp>
      <p:sp>
        <p:nvSpPr>
          <p:cNvPr id="4" name="Slide Number Placeholder 3">
            <a:extLst>
              <a:ext uri="{FF2B5EF4-FFF2-40B4-BE49-F238E27FC236}">
                <a16:creationId xmlns:a16="http://schemas.microsoft.com/office/drawing/2014/main" id="{FA44792D-3A08-D5E9-358C-CDD6B02C5AFA}"/>
              </a:ext>
              <a:ext uri="{C183D7F6-B498-43B3-948B-1728B52AA6E4}">
                <adec:decorative xmlns:adec="http://schemas.microsoft.com/office/drawing/2017/decorative" val="1"/>
              </a:ext>
            </a:extLst>
          </p:cNvPr>
          <p:cNvSpPr>
            <a:spLocks noGrp="1"/>
          </p:cNvSpPr>
          <p:nvPr>
            <p:ph type="sldNum" sz="quarter" idx="4294967295"/>
          </p:nvPr>
        </p:nvSpPr>
        <p:spPr>
          <a:xfrm>
            <a:off x="807721" y="6256420"/>
            <a:ext cx="389484" cy="379575"/>
          </a:xfrm>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1"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Text Placeholder 6">
            <a:extLst>
              <a:ext uri="{FF2B5EF4-FFF2-40B4-BE49-F238E27FC236}">
                <a16:creationId xmlns:a16="http://schemas.microsoft.com/office/drawing/2014/main" id="{69D976A6-50C0-D4C0-2073-64B792740287}"/>
              </a:ext>
            </a:extLst>
          </p:cNvPr>
          <p:cNvSpPr>
            <a:spLocks noGrp="1"/>
          </p:cNvSpPr>
          <p:nvPr>
            <p:ph type="body" sz="quarter" idx="17"/>
          </p:nvPr>
        </p:nvSpPr>
        <p:spPr>
          <a:solidFill>
            <a:schemeClr val="bg1"/>
          </a:solidFill>
          <a:ln w="38100">
            <a:solidFill>
              <a:schemeClr val="accent1"/>
            </a:solidFill>
          </a:ln>
        </p:spPr>
        <p:txBody>
          <a:bodyPr lIns="182880" tIns="182880" rIns="182880" bIns="182880">
            <a:normAutofit/>
          </a:bodyPr>
          <a:lstStyle/>
          <a:p>
            <a:pPr marL="342900" indent="-342900">
              <a:lnSpc>
                <a:spcPct val="100000"/>
              </a:lnSpc>
              <a:spcBef>
                <a:spcPts val="0"/>
              </a:spcBef>
              <a:spcAft>
                <a:spcPts val="600"/>
              </a:spcAft>
              <a:buFont typeface="Arial" panose="020B0604020202020204" pitchFamily="34" charset="0"/>
              <a:buChar char="•"/>
            </a:pPr>
            <a:r>
              <a:rPr lang="en-US" sz="2400"/>
              <a:t>National Association for Regulatory Administration (NARA)</a:t>
            </a:r>
          </a:p>
          <a:p>
            <a:pPr marL="342900" indent="-342900">
              <a:lnSpc>
                <a:spcPct val="100000"/>
              </a:lnSpc>
              <a:spcBef>
                <a:spcPts val="0"/>
              </a:spcBef>
              <a:spcAft>
                <a:spcPts val="600"/>
              </a:spcAft>
              <a:buFont typeface="Arial" panose="020B0604020202020204" pitchFamily="34" charset="0"/>
              <a:buChar char="•"/>
            </a:pPr>
            <a:r>
              <a:rPr lang="en-US" sz="2400"/>
              <a:t>National Indian Child Welfare Association (NICWA) </a:t>
            </a:r>
          </a:p>
          <a:p>
            <a:pPr marL="342900" indent="-342900">
              <a:lnSpc>
                <a:spcPct val="100000"/>
              </a:lnSpc>
              <a:spcBef>
                <a:spcPts val="0"/>
              </a:spcBef>
              <a:spcAft>
                <a:spcPts val="600"/>
              </a:spcAft>
              <a:buFont typeface="Arial" panose="020B0604020202020204" pitchFamily="34" charset="0"/>
              <a:buChar char="•"/>
            </a:pPr>
            <a:r>
              <a:rPr lang="en-US" sz="2400"/>
              <a:t>New America’s Resource Family Working Group  </a:t>
            </a:r>
          </a:p>
          <a:p>
            <a:pPr marL="342900" indent="-342900">
              <a:lnSpc>
                <a:spcPct val="100000"/>
              </a:lnSpc>
              <a:spcBef>
                <a:spcPts val="0"/>
              </a:spcBef>
              <a:spcAft>
                <a:spcPts val="600"/>
              </a:spcAft>
              <a:buFont typeface="Arial" panose="020B0604020202020204" pitchFamily="34" charset="0"/>
              <a:buChar char="•"/>
            </a:pPr>
            <a:r>
              <a:rPr lang="en-US" sz="2400"/>
              <a:t>Think of Us </a:t>
            </a:r>
          </a:p>
        </p:txBody>
      </p:sp>
    </p:spTree>
    <p:extLst>
      <p:ext uri="{BB962C8B-B14F-4D97-AF65-F5344CB8AC3E}">
        <p14:creationId xmlns:p14="http://schemas.microsoft.com/office/powerpoint/2010/main" val="26341321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80" name="Google Shape;280;p37"/>
          <p:cNvSpPr txBox="1">
            <a:spLocks noGrp="1"/>
          </p:cNvSpPr>
          <p:nvPr>
            <p:ph type="title" idx="4294967295"/>
          </p:nvPr>
        </p:nvSpPr>
        <p:spPr>
          <a:xfrm>
            <a:off x="735293" y="372981"/>
            <a:ext cx="8314440" cy="715589"/>
          </a:xfrm>
          <a:prstGeom prst="rect">
            <a:avLst/>
          </a:prstGeom>
          <a:noFill/>
          <a:ln>
            <a:noFill/>
            <a:prstDash/>
          </a:ln>
          <a:effectLst/>
        </p:spPr>
        <p:txBody>
          <a:bodyPr rot="0" spcFirstLastPara="1" vertOverflow="overflow" horzOverflow="overflow" vert="horz" wrap="square" lIns="60950" tIns="60950" rIns="60950" bIns="60950" numCol="1" spcCol="0" rtlCol="0" fromWordArt="0" anchor="t" anchorCtr="0" forceAA="0" compatLnSpc="1">
            <a:prstTxWarp prst="textNoShape">
              <a:avLst/>
            </a:prstTxWarp>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effectLst/>
                <a:uLnTx/>
                <a:uFillTx/>
                <a:ea typeface="Barlow SemiBold"/>
                <a:cs typeface="Barlow SemiBold"/>
                <a:sym typeface="Barlow SemiBold"/>
              </a:rPr>
              <a:t>Co-Design of Standards</a:t>
            </a:r>
          </a:p>
        </p:txBody>
      </p:sp>
      <p:pic>
        <p:nvPicPr>
          <p:cNvPr id="281" name="Google Shape;281;p37" descr="Color-coded map of the United States: states, territories, and tribes colored in green had agency staff participate in the research and testing (Alaska, Arkansas, Connecticut, Delaware, Hawaii, Louisiana, Maine, Missouri, Montana, Nebraska, New Hampshire, North Dakota, Ohio, Puerto Rico, Rhode Island, South Carolina, South Dakota, Tennessee, United States Virgin Islands, West Virginia, and Wisconsin), those colored in purple had kin caregivers participate in research and testing (Colorado and Indiana), those colored in yellow had staff and kin caregivers participate (Alabama, Arizona, California, Florida, Georgia, Idaho, Illinois, Iowa, Kansas, Kentucky, Maryland, Michigan, Minnesota, Navajo Nation, Nevada, New Jersey, New Mexico, New York, North Carolina, Oklahoma, Oregon, Pennsylvania, Port Gamble S’Klallam Tribe, Salt River Pima-Maricopa Indian Community, Texas, Tolowa Dee-ni’ Nation, Utah, Vermont, Virginia, Washington, and Yurok Tribe), and those colored in gray had no participants (American Samoa, Guam, Massachusetts, Mississippi, Northern Mariana Islands, and Wyoming)."/>
          <p:cNvPicPr preferRelativeResize="0">
            <a:picLocks noChangeAspect="1"/>
          </p:cNvPicPr>
          <p:nvPr/>
        </p:nvPicPr>
        <p:blipFill>
          <a:blip r:embed="rId3">
            <a:alphaModFix/>
          </a:blip>
          <a:srcRect t="5828"/>
          <a:stretch/>
        </p:blipFill>
        <p:spPr>
          <a:xfrm>
            <a:off x="92521" y="1088570"/>
            <a:ext cx="12099479" cy="576942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6"/>
          <p:cNvSpPr txBox="1">
            <a:spLocks noGrp="1"/>
          </p:cNvSpPr>
          <p:nvPr>
            <p:ph type="title"/>
          </p:nvPr>
        </p:nvSpPr>
        <p:spPr>
          <a:xfrm>
            <a:off x="838200" y="601580"/>
            <a:ext cx="10515600" cy="1013860"/>
          </a:xfrm>
        </p:spPr>
        <p:txBody>
          <a:bodyPr spcFirstLastPara="1" vert="horz" wrap="square" lIns="121900" tIns="121900" rIns="121900" bIns="121900" rtlCol="0" anchor="t" anchorCtr="0">
            <a:normAutofit/>
          </a:bodyPr>
          <a:lstStyle/>
          <a:p>
            <a:r>
              <a:rPr lang="en-US">
                <a:solidFill>
                  <a:schemeClr val="accent5"/>
                </a:solidFill>
              </a:rPr>
              <a:t>Kin-Specific Standards &amp; Tools</a:t>
            </a:r>
          </a:p>
        </p:txBody>
      </p:sp>
      <p:sp>
        <p:nvSpPr>
          <p:cNvPr id="270" name="Google Shape;270;p36"/>
          <p:cNvSpPr txBox="1">
            <a:spLocks noGrp="1"/>
          </p:cNvSpPr>
          <p:nvPr>
            <p:ph type="body" sz="quarter" idx="14"/>
          </p:nvPr>
        </p:nvSpPr>
        <p:spPr>
          <a:xfrm>
            <a:off x="838200" y="1669917"/>
            <a:ext cx="4851400" cy="4019636"/>
          </a:xfrm>
        </p:spPr>
        <p:txBody>
          <a:bodyPr spcFirstLastPara="1" wrap="square" lIns="121900" tIns="121900" rIns="121900" bIns="121900" anchor="t" anchorCtr="0">
            <a:noAutofit/>
          </a:bodyPr>
          <a:lstStyle/>
          <a:p>
            <a:pPr marL="514350" indent="-514350">
              <a:spcAft>
                <a:spcPts val="1200"/>
              </a:spcAft>
              <a:buFont typeface="+mj-lt"/>
              <a:buAutoNum type="arabicPeriod"/>
            </a:pPr>
            <a:r>
              <a:rPr lang="en-US" sz="2800">
                <a:solidFill>
                  <a:schemeClr val="tx2"/>
                </a:solidFill>
              </a:rPr>
              <a:t>Required background checks</a:t>
            </a:r>
          </a:p>
          <a:p>
            <a:pPr marL="514350" indent="-514350">
              <a:buFont typeface="+mj-lt"/>
              <a:buAutoNum type="arabicPeriod"/>
            </a:pPr>
            <a:r>
              <a:rPr lang="en-US" sz="2800">
                <a:hlinkClick r:id="rId3"/>
              </a:rPr>
              <a:t>Kin caregiver assessment</a:t>
            </a:r>
            <a:endParaRPr lang="en-US" sz="2800"/>
          </a:p>
          <a:p>
            <a:endParaRPr lang="en-US" sz="2400"/>
          </a:p>
        </p:txBody>
      </p:sp>
      <p:sp>
        <p:nvSpPr>
          <p:cNvPr id="272" name="Google Shape;272;p36"/>
          <p:cNvSpPr txBox="1">
            <a:spLocks noGrp="1"/>
          </p:cNvSpPr>
          <p:nvPr>
            <p:ph type="body" sz="quarter" idx="17"/>
          </p:nvPr>
        </p:nvSpPr>
        <p:spPr>
          <a:xfrm>
            <a:off x="6377338" y="1669917"/>
            <a:ext cx="4851399" cy="3932237"/>
          </a:xfrm>
        </p:spPr>
        <p:txBody>
          <a:bodyPr spcFirstLastPara="1" wrap="square" lIns="121900" tIns="121900" rIns="121900" bIns="121900" anchor="t" anchorCtr="0">
            <a:noAutofit/>
          </a:bodyPr>
          <a:lstStyle/>
          <a:p>
            <a:pPr>
              <a:spcAft>
                <a:spcPts val="1800"/>
              </a:spcAft>
            </a:pPr>
            <a:r>
              <a:rPr lang="en-US" sz="2800" b="1"/>
              <a:t>Goal: </a:t>
            </a:r>
            <a:r>
              <a:rPr lang="en-US" sz="2800"/>
              <a:t>100% approval on same day as placement with kin</a:t>
            </a:r>
          </a:p>
          <a:p>
            <a:r>
              <a:rPr lang="en-US" sz="2800"/>
              <a:t>The standards include implementation guidance and example template forms</a:t>
            </a:r>
          </a:p>
        </p:txBody>
      </p:sp>
      <p:sp>
        <p:nvSpPr>
          <p:cNvPr id="6" name="Slide Number Placeholder 3">
            <a:extLst>
              <a:ext uri="{FF2B5EF4-FFF2-40B4-BE49-F238E27FC236}">
                <a16:creationId xmlns:a16="http://schemas.microsoft.com/office/drawing/2014/main" id="{0C3366F0-0FFE-918E-9BAB-557D1FB1F7B0}"/>
              </a:ext>
              <a:ext uri="{C183D7F6-B498-43B3-948B-1728B52AA6E4}">
                <adec:decorative xmlns:adec="http://schemas.microsoft.com/office/drawing/2017/decorative" val="1"/>
              </a:ext>
            </a:extLst>
          </p:cNvPr>
          <p:cNvSpPr>
            <a:spLocks noGrp="1"/>
          </p:cNvSpPr>
          <p:nvPr>
            <p:ph type="sldNum" sz="quarter" idx="16"/>
          </p:nvPr>
        </p:nvSpPr>
        <p:spPr>
          <a:xfrm>
            <a:off x="798513" y="6270625"/>
            <a:ext cx="46355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A7B8A0EF-CE87-AF42-9969-68B25532AF96}" type="slidenum">
              <a:rPr kumimoji="0" lang="en-US" sz="1200" b="1"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43</a:t>
            </a:fld>
            <a:endParaRPr kumimoji="0" lang="en-US" sz="1200" b="1"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39"/>
          <p:cNvSpPr txBox="1">
            <a:spLocks noGrp="1"/>
          </p:cNvSpPr>
          <p:nvPr>
            <p:ph type="title"/>
          </p:nvPr>
        </p:nvSpPr>
        <p:spPr>
          <a:prstGeom prst="rect">
            <a:avLst/>
          </a:prstGeom>
        </p:spPr>
        <p:txBody>
          <a:bodyPr spcFirstLastPara="1" vert="horz" wrap="square" lIns="121900" tIns="121900" rIns="121900" bIns="121900" rtlCol="0" anchor="t" anchorCtr="0">
            <a:noAutofit/>
          </a:bodyPr>
          <a:lstStyle/>
          <a:p>
            <a:r>
              <a:rPr lang="en-US">
                <a:solidFill>
                  <a:schemeClr val="accent5"/>
                </a:solidFill>
              </a:rPr>
              <a:t>Federal Law: Background Checks</a:t>
            </a:r>
            <a:endParaRPr>
              <a:solidFill>
                <a:schemeClr val="accent5"/>
              </a:solidFill>
            </a:endParaRPr>
          </a:p>
        </p:txBody>
      </p:sp>
      <p:sp>
        <p:nvSpPr>
          <p:cNvPr id="296" name="Google Shape;296;p39"/>
          <p:cNvSpPr txBox="1">
            <a:spLocks noGrp="1"/>
          </p:cNvSpPr>
          <p:nvPr>
            <p:ph type="body" sz="quarter" idx="14"/>
          </p:nvPr>
        </p:nvSpPr>
        <p:spPr>
          <a:xfrm>
            <a:off x="807720" y="1747520"/>
            <a:ext cx="4475480" cy="3931920"/>
          </a:xfrm>
          <a:prstGeom prst="rect">
            <a:avLst/>
          </a:prstGeom>
        </p:spPr>
        <p:txBody>
          <a:bodyPr spcFirstLastPara="1" wrap="square" lIns="121900" tIns="121900" rIns="121900" bIns="121900" anchor="t" anchorCtr="0">
            <a:noAutofit/>
          </a:bodyPr>
          <a:lstStyle/>
          <a:p>
            <a:pPr marL="0" indent="0">
              <a:spcBef>
                <a:spcPts val="0"/>
              </a:spcBef>
              <a:spcAft>
                <a:spcPts val="600"/>
              </a:spcAft>
              <a:buNone/>
            </a:pPr>
            <a:r>
              <a:rPr lang="en-US" sz="2000" b="1"/>
              <a:t>For each kin caregiver you seek to approve:</a:t>
            </a:r>
          </a:p>
          <a:p>
            <a:pPr indent="-275180">
              <a:lnSpc>
                <a:spcPct val="150000"/>
              </a:lnSpc>
              <a:spcBef>
                <a:spcPts val="667"/>
              </a:spcBef>
              <a:buSzPts val="2900"/>
              <a:buChar char="❏"/>
            </a:pPr>
            <a:r>
              <a:rPr lang="en-US" sz="2000"/>
              <a:t>Send fingerprints to the FBI </a:t>
            </a:r>
          </a:p>
          <a:p>
            <a:pPr indent="-275180">
              <a:buSzPts val="2900"/>
              <a:buChar char="❏"/>
            </a:pPr>
            <a:r>
              <a:rPr lang="en-US" sz="2000"/>
              <a:t>Check the child abuse and neglect registry of any state where that caregiver lived in the last 5 years</a:t>
            </a:r>
          </a:p>
        </p:txBody>
      </p:sp>
      <p:sp>
        <p:nvSpPr>
          <p:cNvPr id="297" name="Google Shape;297;p39"/>
          <p:cNvSpPr txBox="1">
            <a:spLocks noGrp="1"/>
          </p:cNvSpPr>
          <p:nvPr>
            <p:ph type="body" sz="quarter" idx="17"/>
          </p:nvPr>
        </p:nvSpPr>
        <p:spPr>
          <a:xfrm>
            <a:off x="6260254" y="1747520"/>
            <a:ext cx="4475481" cy="4027632"/>
          </a:xfrm>
          <a:prstGeom prst="rect">
            <a:avLst/>
          </a:prstGeom>
        </p:spPr>
        <p:txBody>
          <a:bodyPr spcFirstLastPara="1" wrap="square" lIns="121900" tIns="121900" rIns="121900" bIns="121900" anchor="t" anchorCtr="0">
            <a:noAutofit/>
          </a:bodyPr>
          <a:lstStyle/>
          <a:p>
            <a:pPr marL="0" indent="0">
              <a:spcBef>
                <a:spcPts val="0"/>
              </a:spcBef>
              <a:spcAft>
                <a:spcPts val="600"/>
              </a:spcAft>
              <a:buNone/>
            </a:pPr>
            <a:r>
              <a:rPr lang="en-US" sz="2000" b="1"/>
              <a:t>For each adult living in the kin caregiver’s home*:</a:t>
            </a:r>
          </a:p>
          <a:p>
            <a:pPr indent="-275180">
              <a:spcBef>
                <a:spcPts val="667"/>
              </a:spcBef>
              <a:buSzPts val="2900"/>
              <a:buChar char="❏"/>
            </a:pPr>
            <a:r>
              <a:rPr lang="en-US" sz="2000"/>
              <a:t>Check the child abuse and neglect registry of any state where that adult lived in the last 5 years</a:t>
            </a:r>
          </a:p>
          <a:p>
            <a:pPr>
              <a:lnSpc>
                <a:spcPct val="150000"/>
              </a:lnSpc>
              <a:spcBef>
                <a:spcPts val="667"/>
              </a:spcBef>
              <a:buSzPts val="2900"/>
            </a:pPr>
            <a:endParaRPr lang="en-US" sz="1933"/>
          </a:p>
          <a:p>
            <a:pPr marL="0" indent="0">
              <a:lnSpc>
                <a:spcPct val="150000"/>
              </a:lnSpc>
              <a:spcBef>
                <a:spcPts val="0"/>
              </a:spcBef>
              <a:spcAft>
                <a:spcPts val="1200"/>
              </a:spcAft>
              <a:buNone/>
            </a:pPr>
            <a:r>
              <a:rPr lang="it-IT" sz="2000">
                <a:hlinkClick r:id="rId3"/>
              </a:rPr>
              <a:t>42 USC 671(a)(20)</a:t>
            </a:r>
            <a:endParaRPr lang="it-IT" sz="2000"/>
          </a:p>
          <a:p>
            <a:pPr indent="0">
              <a:spcBef>
                <a:spcPts val="0"/>
              </a:spcBef>
              <a:buNone/>
            </a:pPr>
            <a:r>
              <a:rPr lang="en-US" sz="1600">
                <a:solidFill>
                  <a:schemeClr val="tx2"/>
                </a:solidFill>
              </a:rPr>
              <a:t>*CAPTA or Indian Child Protection and Family Violence Prevention Act may require you to fingerprint</a:t>
            </a:r>
          </a:p>
        </p:txBody>
      </p:sp>
      <p:sp>
        <p:nvSpPr>
          <p:cNvPr id="3" name="Slide Number Placeholder 3">
            <a:extLst>
              <a:ext uri="{FF2B5EF4-FFF2-40B4-BE49-F238E27FC236}">
                <a16:creationId xmlns:a16="http://schemas.microsoft.com/office/drawing/2014/main" id="{F405AC73-8CE3-68D3-3FCA-674496AFAD93}"/>
              </a:ext>
              <a:ext uri="{C183D7F6-B498-43B3-948B-1728B52AA6E4}">
                <adec:decorative xmlns:adec="http://schemas.microsoft.com/office/drawing/2017/decorative" val="1"/>
              </a:ext>
            </a:extLst>
          </p:cNvPr>
          <p:cNvSpPr>
            <a:spLocks noGrp="1"/>
          </p:cNvSpPr>
          <p:nvPr>
            <p:ph type="sldNum" sz="quarter" idx="16"/>
          </p:nvPr>
        </p:nvSpPr>
        <p:spPr>
          <a:xfrm>
            <a:off x="798513" y="6270625"/>
            <a:ext cx="46355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A7B8A0EF-CE87-AF42-9969-68B25532AF96}" type="slidenum">
              <a:rPr kumimoji="0" lang="en-US" sz="1200" b="1"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44</a:t>
            </a:fld>
            <a:endParaRPr kumimoji="0" lang="en-US" sz="1200" b="1"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40"/>
          <p:cNvSpPr txBox="1">
            <a:spLocks noGrp="1"/>
          </p:cNvSpPr>
          <p:nvPr>
            <p:ph type="title"/>
          </p:nvPr>
        </p:nvSpPr>
        <p:spPr>
          <a:xfrm>
            <a:off x="619125" y="535593"/>
            <a:ext cx="10953750" cy="1013860"/>
          </a:xfrm>
          <a:prstGeom prst="rect">
            <a:avLst/>
          </a:prstGeom>
        </p:spPr>
        <p:txBody>
          <a:bodyPr spcFirstLastPara="1" vert="horz" wrap="square" lIns="121900" tIns="121900" rIns="121900" bIns="121900" rtlCol="0" anchor="t" anchorCtr="0">
            <a:noAutofit/>
          </a:bodyPr>
          <a:lstStyle/>
          <a:p>
            <a:r>
              <a:rPr lang="en-US">
                <a:solidFill>
                  <a:schemeClr val="accent5"/>
                </a:solidFill>
              </a:rPr>
              <a:t>Kin Standards: Background Checks</a:t>
            </a:r>
            <a:endParaRPr>
              <a:solidFill>
                <a:schemeClr val="accent5"/>
              </a:solidFill>
            </a:endParaRPr>
          </a:p>
        </p:txBody>
      </p:sp>
      <p:sp>
        <p:nvSpPr>
          <p:cNvPr id="304" name="Google Shape;304;p40"/>
          <p:cNvSpPr txBox="1">
            <a:spLocks noGrp="1"/>
          </p:cNvSpPr>
          <p:nvPr>
            <p:ph type="body" sz="quarter" idx="14"/>
          </p:nvPr>
        </p:nvSpPr>
        <p:spPr>
          <a:xfrm>
            <a:off x="713452" y="1581295"/>
            <a:ext cx="5118947" cy="3931920"/>
          </a:xfrm>
          <a:prstGeom prst="rect">
            <a:avLst/>
          </a:prstGeom>
        </p:spPr>
        <p:txBody>
          <a:bodyPr spcFirstLastPara="1" wrap="square" lIns="121900" tIns="121900" rIns="121900" bIns="121900" anchor="t" anchorCtr="0">
            <a:noAutofit/>
          </a:bodyPr>
          <a:lstStyle/>
          <a:p>
            <a:pPr marL="0" indent="0">
              <a:spcBef>
                <a:spcPts val="0"/>
              </a:spcBef>
              <a:spcAft>
                <a:spcPts val="1200"/>
              </a:spcAft>
              <a:buNone/>
            </a:pPr>
            <a:r>
              <a:rPr lang="en-US" sz="2000" b="1"/>
              <a:t>For each kin caregiver you seek to approve:</a:t>
            </a:r>
          </a:p>
          <a:p>
            <a:pPr indent="-275180">
              <a:spcBef>
                <a:spcPts val="0"/>
              </a:spcBef>
              <a:spcAft>
                <a:spcPts val="1200"/>
              </a:spcAft>
              <a:buSzPts val="2900"/>
              <a:buChar char="❏"/>
            </a:pPr>
            <a:r>
              <a:rPr lang="en-US" sz="2000"/>
              <a:t>Send fingerprints to the FBI </a:t>
            </a:r>
          </a:p>
          <a:p>
            <a:pPr indent="-275180">
              <a:spcAft>
                <a:spcPts val="1200"/>
              </a:spcAft>
              <a:buSzPts val="2900"/>
              <a:buChar char="❏"/>
            </a:pPr>
            <a:r>
              <a:rPr lang="en-US" sz="2000"/>
              <a:t>Check the child abuse and neglect registry of any state where that caregiver lived in the last 5 years</a:t>
            </a:r>
          </a:p>
          <a:p>
            <a:pPr indent="-275180">
              <a:spcAft>
                <a:spcPts val="1200"/>
              </a:spcAft>
              <a:buSzPts val="2900"/>
              <a:buChar char="❏"/>
            </a:pPr>
            <a:r>
              <a:rPr lang="en-US" sz="2000" b="1">
                <a:solidFill>
                  <a:schemeClr val="accent1"/>
                </a:solidFill>
              </a:rPr>
              <a:t>Check sex offender registry</a:t>
            </a:r>
          </a:p>
          <a:p>
            <a:pPr indent="-275180">
              <a:buSzPts val="2900"/>
              <a:buChar char="❏"/>
            </a:pPr>
            <a:r>
              <a:rPr lang="en-US" sz="2000" b="1">
                <a:solidFill>
                  <a:schemeClr val="accent1"/>
                </a:solidFill>
              </a:rPr>
              <a:t>Conduct name-based in-state background check</a:t>
            </a:r>
          </a:p>
        </p:txBody>
      </p:sp>
      <p:sp>
        <p:nvSpPr>
          <p:cNvPr id="305" name="Google Shape;305;p40"/>
          <p:cNvSpPr txBox="1">
            <a:spLocks noGrp="1"/>
          </p:cNvSpPr>
          <p:nvPr>
            <p:ph type="body" sz="quarter" idx="17"/>
          </p:nvPr>
        </p:nvSpPr>
        <p:spPr>
          <a:xfrm>
            <a:off x="6096000" y="1549453"/>
            <a:ext cx="5118947" cy="4282177"/>
          </a:xfrm>
          <a:prstGeom prst="rect">
            <a:avLst/>
          </a:prstGeom>
        </p:spPr>
        <p:txBody>
          <a:bodyPr spcFirstLastPara="1" wrap="square" lIns="121900" tIns="121900" rIns="121900" bIns="121900" anchor="t" anchorCtr="0">
            <a:noAutofit/>
          </a:bodyPr>
          <a:lstStyle/>
          <a:p>
            <a:pPr marL="0" indent="0">
              <a:spcBef>
                <a:spcPts val="0"/>
              </a:spcBef>
              <a:spcAft>
                <a:spcPts val="1200"/>
              </a:spcAft>
              <a:buNone/>
            </a:pPr>
            <a:r>
              <a:rPr lang="en-US" sz="2000" b="1"/>
              <a:t>For each adult living in the kin caregiver’s home*:</a:t>
            </a:r>
          </a:p>
          <a:p>
            <a:pPr indent="-275180">
              <a:spcBef>
                <a:spcPts val="600"/>
              </a:spcBef>
              <a:spcAft>
                <a:spcPts val="1200"/>
              </a:spcAft>
              <a:buSzPts val="2900"/>
              <a:buChar char="❏"/>
            </a:pPr>
            <a:r>
              <a:rPr lang="en-US" sz="2000"/>
              <a:t>Check the child abuse and neglect registry of any state where that adult lived in the last 5 years</a:t>
            </a:r>
          </a:p>
          <a:p>
            <a:pPr indent="-275180">
              <a:spcAft>
                <a:spcPts val="1200"/>
              </a:spcAft>
              <a:buSzPts val="2900"/>
              <a:buChar char="❏"/>
            </a:pPr>
            <a:r>
              <a:rPr lang="en-US" sz="2000" b="1">
                <a:solidFill>
                  <a:schemeClr val="accent1"/>
                </a:solidFill>
              </a:rPr>
              <a:t>Check sex offender registry</a:t>
            </a:r>
          </a:p>
          <a:p>
            <a:pPr indent="-275180">
              <a:buSzPts val="2900"/>
              <a:buChar char="❏"/>
            </a:pPr>
            <a:r>
              <a:rPr lang="en-US" sz="2000" b="1">
                <a:solidFill>
                  <a:schemeClr val="accent1"/>
                </a:solidFill>
              </a:rPr>
              <a:t>Conduct name-based in-state </a:t>
            </a:r>
          </a:p>
          <a:p>
            <a:pPr>
              <a:spcBef>
                <a:spcPts val="0"/>
              </a:spcBef>
              <a:buSzPts val="2900"/>
            </a:pPr>
            <a:r>
              <a:rPr lang="en-US" sz="2000" b="1">
                <a:solidFill>
                  <a:schemeClr val="accent1"/>
                </a:solidFill>
              </a:rPr>
              <a:t>background check</a:t>
            </a:r>
          </a:p>
          <a:p>
            <a:pPr>
              <a:buSzPts val="2900"/>
            </a:pPr>
            <a:endParaRPr lang="en-US" b="1">
              <a:solidFill>
                <a:schemeClr val="tx2"/>
              </a:solidFill>
            </a:endParaRPr>
          </a:p>
          <a:p>
            <a:pPr indent="0">
              <a:spcBef>
                <a:spcPts val="0"/>
              </a:spcBef>
              <a:buNone/>
            </a:pPr>
            <a:r>
              <a:rPr lang="en-US" sz="1600">
                <a:solidFill>
                  <a:schemeClr val="tx2"/>
                </a:solidFill>
              </a:rPr>
              <a:t>*CAPTA or Indian Child Protection and Family </a:t>
            </a:r>
          </a:p>
          <a:p>
            <a:pPr indent="0">
              <a:spcBef>
                <a:spcPts val="0"/>
              </a:spcBef>
              <a:buNone/>
            </a:pPr>
            <a:r>
              <a:rPr lang="en-US" sz="1600">
                <a:solidFill>
                  <a:schemeClr val="tx2"/>
                </a:solidFill>
              </a:rPr>
              <a:t>Violence Prevention Act may require you to fingerprint</a:t>
            </a:r>
          </a:p>
        </p:txBody>
      </p:sp>
      <p:sp>
        <p:nvSpPr>
          <p:cNvPr id="2" name="Slide Number Placeholder 3">
            <a:extLst>
              <a:ext uri="{FF2B5EF4-FFF2-40B4-BE49-F238E27FC236}">
                <a16:creationId xmlns:a16="http://schemas.microsoft.com/office/drawing/2014/main" id="{4B56B99B-2C7B-65DE-CFB6-164028189B68}"/>
              </a:ext>
              <a:ext uri="{C183D7F6-B498-43B3-948B-1728B52AA6E4}">
                <adec:decorative xmlns:adec="http://schemas.microsoft.com/office/drawing/2017/decorative" val="1"/>
              </a:ext>
            </a:extLst>
          </p:cNvPr>
          <p:cNvSpPr>
            <a:spLocks noGrp="1"/>
          </p:cNvSpPr>
          <p:nvPr>
            <p:ph type="sldNum" sz="quarter" idx="16"/>
          </p:nvPr>
        </p:nvSpPr>
        <p:spPr>
          <a:xfrm>
            <a:off x="798513" y="6270625"/>
            <a:ext cx="46355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A7B8A0EF-CE87-AF42-9969-68B25532AF96}" type="slidenum">
              <a:rPr kumimoji="0" lang="en-US" sz="1200" b="1"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45</a:t>
            </a:fld>
            <a:endParaRPr kumimoji="0" lang="en-US" sz="1200" b="1"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41"/>
          <p:cNvSpPr txBox="1">
            <a:spLocks noGrp="1"/>
          </p:cNvSpPr>
          <p:nvPr>
            <p:ph type="title"/>
          </p:nvPr>
        </p:nvSpPr>
        <p:spPr>
          <a:prstGeom prst="rect">
            <a:avLst/>
          </a:prstGeom>
        </p:spPr>
        <p:txBody>
          <a:bodyPr spcFirstLastPara="1" vert="horz" wrap="square" lIns="121900" tIns="121900" rIns="121900" bIns="121900" rtlCol="0" anchor="t" anchorCtr="0">
            <a:noAutofit/>
          </a:bodyPr>
          <a:lstStyle/>
          <a:p>
            <a:r>
              <a:rPr lang="en-US">
                <a:solidFill>
                  <a:schemeClr val="accent5"/>
                </a:solidFill>
              </a:rPr>
              <a:t>Federal Barrier Crimes</a:t>
            </a:r>
            <a:endParaRPr>
              <a:solidFill>
                <a:schemeClr val="accent5"/>
              </a:solidFill>
            </a:endParaRPr>
          </a:p>
        </p:txBody>
      </p:sp>
      <p:sp>
        <p:nvSpPr>
          <p:cNvPr id="312" name="Google Shape;312;p41"/>
          <p:cNvSpPr txBox="1">
            <a:spLocks noGrp="1"/>
          </p:cNvSpPr>
          <p:nvPr>
            <p:ph type="body" sz="quarter" idx="14"/>
          </p:nvPr>
        </p:nvSpPr>
        <p:spPr>
          <a:xfrm>
            <a:off x="937826" y="1626447"/>
            <a:ext cx="4826102" cy="3931920"/>
          </a:xfrm>
          <a:prstGeom prst="rect">
            <a:avLst/>
          </a:prstGeom>
        </p:spPr>
        <p:txBody>
          <a:bodyPr spcFirstLastPara="1" wrap="square" lIns="121900" tIns="121900" rIns="121900" bIns="121900" anchor="t" anchorCtr="0">
            <a:noAutofit/>
          </a:bodyPr>
          <a:lstStyle/>
          <a:p>
            <a:pPr marL="0" indent="0">
              <a:spcBef>
                <a:spcPts val="0"/>
              </a:spcBef>
              <a:spcAft>
                <a:spcPts val="600"/>
              </a:spcAft>
              <a:buNone/>
            </a:pPr>
            <a:r>
              <a:rPr lang="en-US" sz="2000" b="1"/>
              <a:t>Permanently disqualifying:</a:t>
            </a:r>
            <a:endParaRPr lang="en-US" sz="2000"/>
          </a:p>
          <a:p>
            <a:pPr indent="-262480">
              <a:spcBef>
                <a:spcPts val="667"/>
              </a:spcBef>
              <a:buSzPts val="2600"/>
              <a:buChar char="❏"/>
            </a:pPr>
            <a:r>
              <a:rPr lang="en-US" sz="2000"/>
              <a:t>felony conviction for child abuse or neglect</a:t>
            </a:r>
          </a:p>
          <a:p>
            <a:pPr indent="-262480">
              <a:buSzPts val="2600"/>
              <a:buChar char="❏"/>
            </a:pPr>
            <a:r>
              <a:rPr lang="en-US" sz="2000"/>
              <a:t>felony conviction for spousal abuse</a:t>
            </a:r>
          </a:p>
          <a:p>
            <a:pPr indent="-262480">
              <a:buSzPts val="2600"/>
              <a:buChar char="❏"/>
            </a:pPr>
            <a:r>
              <a:rPr lang="en-US" sz="2000"/>
              <a:t>felony conviction for a crime against children (including child pornography)</a:t>
            </a:r>
          </a:p>
          <a:p>
            <a:pPr indent="-262480">
              <a:buSzPts val="2600"/>
              <a:buChar char="❏"/>
            </a:pPr>
            <a:r>
              <a:rPr lang="en-US" sz="2000"/>
              <a:t>felony conviction involving violence, including rape, sexual assault, or homicide, but not including other physical assault or battery</a:t>
            </a:r>
          </a:p>
          <a:p>
            <a:pPr indent="-262480">
              <a:lnSpc>
                <a:spcPct val="150000"/>
              </a:lnSpc>
              <a:buSzPts val="2600"/>
              <a:buChar char="❏"/>
            </a:pPr>
            <a:endParaRPr sz="1733"/>
          </a:p>
        </p:txBody>
      </p:sp>
      <p:sp>
        <p:nvSpPr>
          <p:cNvPr id="313" name="Google Shape;313;p41"/>
          <p:cNvSpPr txBox="1">
            <a:spLocks noGrp="1"/>
          </p:cNvSpPr>
          <p:nvPr>
            <p:ph type="body" sz="quarter" idx="17"/>
          </p:nvPr>
        </p:nvSpPr>
        <p:spPr>
          <a:xfrm>
            <a:off x="6428075" y="1626447"/>
            <a:ext cx="4826100" cy="3931920"/>
          </a:xfrm>
          <a:prstGeom prst="rect">
            <a:avLst/>
          </a:prstGeom>
        </p:spPr>
        <p:txBody>
          <a:bodyPr spcFirstLastPara="1" wrap="square" lIns="121900" tIns="121900" rIns="121900" bIns="121900" anchor="t" anchorCtr="0">
            <a:noAutofit/>
          </a:bodyPr>
          <a:lstStyle/>
          <a:p>
            <a:pPr marL="0" indent="0">
              <a:spcBef>
                <a:spcPts val="0"/>
              </a:spcBef>
              <a:spcAft>
                <a:spcPts val="600"/>
              </a:spcAft>
              <a:buNone/>
            </a:pPr>
            <a:r>
              <a:rPr lang="en-US" sz="2000" b="1"/>
              <a:t>Disqualifying if felony conviction in the last 5 years:</a:t>
            </a:r>
            <a:endParaRPr lang="en-US" sz="2000"/>
          </a:p>
          <a:p>
            <a:pPr indent="-262480">
              <a:spcBef>
                <a:spcPts val="667"/>
              </a:spcBef>
              <a:buSzPts val="2600"/>
              <a:buChar char="❏"/>
            </a:pPr>
            <a:r>
              <a:rPr lang="en-US" sz="2000"/>
              <a:t>physical assault</a:t>
            </a:r>
          </a:p>
          <a:p>
            <a:pPr indent="-262480">
              <a:buSzPts val="2600"/>
              <a:buChar char="❏"/>
            </a:pPr>
            <a:r>
              <a:rPr lang="en-US" sz="2000"/>
              <a:t>battery</a:t>
            </a:r>
          </a:p>
          <a:p>
            <a:pPr indent="-262480">
              <a:buSzPts val="2600"/>
              <a:buChar char="❏"/>
            </a:pPr>
            <a:r>
              <a:rPr lang="en-US" sz="2000"/>
              <a:t>a drug-related offense</a:t>
            </a:r>
          </a:p>
          <a:p>
            <a:pPr indent="-262480">
              <a:buSzPts val="2600"/>
              <a:buChar char="❏"/>
            </a:pPr>
            <a:endParaRPr lang="en-US"/>
          </a:p>
          <a:p>
            <a:pPr>
              <a:buSzPts val="2600"/>
            </a:pPr>
            <a:r>
              <a:rPr lang="it-IT" sz="2000" b="1">
                <a:hlinkClick r:id="rId3"/>
              </a:rPr>
              <a:t>42 USC 671(a)(20)</a:t>
            </a:r>
            <a:endParaRPr lang="it-IT" sz="2000" b="1"/>
          </a:p>
          <a:p>
            <a:pPr>
              <a:buSzPts val="2600"/>
            </a:pPr>
            <a:endParaRPr/>
          </a:p>
        </p:txBody>
      </p:sp>
      <p:sp>
        <p:nvSpPr>
          <p:cNvPr id="4" name="Slide Number Placeholder 3">
            <a:extLst>
              <a:ext uri="{FF2B5EF4-FFF2-40B4-BE49-F238E27FC236}">
                <a16:creationId xmlns:a16="http://schemas.microsoft.com/office/drawing/2014/main" id="{7656DAF2-0813-659C-1CE3-EF23E7C52060}"/>
              </a:ext>
              <a:ext uri="{C183D7F6-B498-43B3-948B-1728B52AA6E4}">
                <adec:decorative xmlns:adec="http://schemas.microsoft.com/office/drawing/2017/decorative" val="1"/>
              </a:ext>
            </a:extLst>
          </p:cNvPr>
          <p:cNvSpPr>
            <a:spLocks noGrp="1"/>
          </p:cNvSpPr>
          <p:nvPr>
            <p:ph type="sldNum" sz="quarter" idx="16"/>
          </p:nvPr>
        </p:nvSpPr>
        <p:spPr>
          <a:xfrm>
            <a:off x="798513" y="6270625"/>
            <a:ext cx="46355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A7B8A0EF-CE87-AF42-9969-68B25532AF96}" type="slidenum">
              <a:rPr kumimoji="0" lang="en-US" sz="1200" b="1"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46</a:t>
            </a:fld>
            <a:endParaRPr kumimoji="0" lang="en-US" sz="1200" b="1"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29">
          <a:extLst>
            <a:ext uri="{FF2B5EF4-FFF2-40B4-BE49-F238E27FC236}">
              <a16:creationId xmlns:a16="http://schemas.microsoft.com/office/drawing/2014/main" id="{C0CB091D-C29C-B858-4ECE-27D6370A5B4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CEEBB3C-C2E1-9453-AF5A-68D14C1016BF}"/>
              </a:ext>
            </a:extLst>
          </p:cNvPr>
          <p:cNvSpPr txBox="1">
            <a:spLocks noGrp="1"/>
          </p:cNvSpPr>
          <p:nvPr>
            <p:ph type="title" idx="4294967295"/>
          </p:nvPr>
        </p:nvSpPr>
        <p:spPr>
          <a:xfrm>
            <a:off x="414779" y="1171084"/>
            <a:ext cx="2408238" cy="13239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accent5"/>
                </a:solidFill>
              </a:rPr>
              <a:t>Rapid</a:t>
            </a:r>
            <a:r>
              <a:rPr kumimoji="0" lang="en-US" sz="4000" b="1" i="0" u="none" strike="noStrike" kern="1200" cap="none" spc="0" normalizeH="0" baseline="0" noProof="0" dirty="0">
                <a:ln>
                  <a:noFill/>
                </a:ln>
                <a:solidFill>
                  <a:schemeClr val="accent5"/>
                </a:solidFill>
                <a:effectLst/>
                <a:uLnTx/>
                <a:uFillTx/>
                <a:latin typeface="+mn-lt"/>
                <a:ea typeface="+mn-ea"/>
                <a:cs typeface="+mn-cs"/>
              </a:rPr>
              <a:t> </a:t>
            </a:r>
            <a:r>
              <a:rPr kumimoji="0" lang="en-US" sz="4000" b="1" i="0" u="none" strike="noStrike" kern="1200" cap="none" spc="0" normalizeH="0" baseline="0" noProof="0" dirty="0">
                <a:ln>
                  <a:noFill/>
                </a:ln>
                <a:solidFill>
                  <a:schemeClr val="accent5"/>
                </a:solidFill>
                <a:effectLst/>
                <a:uLnTx/>
                <a:uFillTx/>
                <a:ea typeface="+mn-ea"/>
                <a:cs typeface="+mn-cs"/>
              </a:rPr>
              <a:t>Uptake!</a:t>
            </a:r>
          </a:p>
        </p:txBody>
      </p:sp>
      <p:pic>
        <p:nvPicPr>
          <p:cNvPr id="5" name="Picture 4" descr="Color-coded map of the United States showing that every state has either gotten Children’s Bureau approval for a kin-specific licensing plan, submitted a kin-specific licensing plan to the Children’s Bureau for approval, committed to implement kin-specific licensing and begun the process of making an implementation plan, or indicated an interest in exploring kin-specific licensing. Several tribes have also gotten approval for a kin-specific licensing plan, and they are noted on the map as well. ">
            <a:extLst>
              <a:ext uri="{FF2B5EF4-FFF2-40B4-BE49-F238E27FC236}">
                <a16:creationId xmlns:a16="http://schemas.microsoft.com/office/drawing/2014/main" id="{88594032-EBDA-914A-FE29-AF4A12C063A9}"/>
              </a:ext>
            </a:extLst>
          </p:cNvPr>
          <p:cNvPicPr>
            <a:picLocks noChangeAspect="1"/>
          </p:cNvPicPr>
          <p:nvPr/>
        </p:nvPicPr>
        <p:blipFill>
          <a:blip r:embed="rId3"/>
          <a:stretch>
            <a:fillRect/>
          </a:stretch>
        </p:blipFill>
        <p:spPr>
          <a:xfrm>
            <a:off x="2916516" y="103813"/>
            <a:ext cx="8048821" cy="6152608"/>
          </a:xfrm>
          <a:prstGeom prst="rect">
            <a:avLst/>
          </a:prstGeom>
        </p:spPr>
      </p:pic>
      <p:sp>
        <p:nvSpPr>
          <p:cNvPr id="3" name="TextBox 2">
            <a:extLst>
              <a:ext uri="{FF2B5EF4-FFF2-40B4-BE49-F238E27FC236}">
                <a16:creationId xmlns:a16="http://schemas.microsoft.com/office/drawing/2014/main" id="{A895484E-FF6F-BB04-C1B5-A1A8E3CA3BFE}"/>
              </a:ext>
            </a:extLst>
          </p:cNvPr>
          <p:cNvSpPr txBox="1"/>
          <p:nvPr/>
        </p:nvSpPr>
        <p:spPr>
          <a:xfrm>
            <a:off x="9218696" y="6283492"/>
            <a:ext cx="2230060" cy="369332"/>
          </a:xfrm>
          <a:prstGeom prst="rect">
            <a:avLst/>
          </a:prstGeom>
          <a:noFill/>
        </p:spPr>
        <p:txBody>
          <a:bodyPr wrap="square" rtlCol="0">
            <a:spAutoFit/>
          </a:bodyPr>
          <a:lstStyle/>
          <a:p>
            <a:r>
              <a:rPr lang="en-US">
                <a:solidFill>
                  <a:schemeClr val="tx2"/>
                </a:solidFill>
              </a:rPr>
              <a:t>Available</a:t>
            </a:r>
            <a:r>
              <a:rPr lang="en-US"/>
              <a:t> </a:t>
            </a:r>
            <a:r>
              <a:rPr lang="en-US" b="1">
                <a:hlinkClick r:id="rId4"/>
              </a:rPr>
              <a:t>here</a:t>
            </a:r>
            <a:endParaRPr lang="en-US"/>
          </a:p>
        </p:txBody>
      </p:sp>
    </p:spTree>
    <p:extLst>
      <p:ext uri="{BB962C8B-B14F-4D97-AF65-F5344CB8AC3E}">
        <p14:creationId xmlns:p14="http://schemas.microsoft.com/office/powerpoint/2010/main" val="16279785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1F96F-B1EA-294B-B05C-77D6C9BAC73D}"/>
              </a:ext>
            </a:extLst>
          </p:cNvPr>
          <p:cNvSpPr>
            <a:spLocks noGrp="1"/>
          </p:cNvSpPr>
          <p:nvPr>
            <p:ph type="ctrTitle"/>
          </p:nvPr>
        </p:nvSpPr>
        <p:spPr/>
        <p:txBody>
          <a:bodyPr>
            <a:normAutofit fontScale="90000"/>
          </a:bodyPr>
          <a:lstStyle/>
          <a:p>
            <a:r>
              <a:rPr lang="en-US" sz="4000"/>
              <a:t>Value of the Child Welfare Agency in Supporting Kin</a:t>
            </a:r>
          </a:p>
        </p:txBody>
      </p:sp>
      <p:pic>
        <p:nvPicPr>
          <p:cNvPr id="9" name="Content Placeholder 8" descr="A Black grandmother sits and holds her young grandchild on the couch.">
            <a:extLst>
              <a:ext uri="{FF2B5EF4-FFF2-40B4-BE49-F238E27FC236}">
                <a16:creationId xmlns:a16="http://schemas.microsoft.com/office/drawing/2014/main" id="{6962A0D9-C61A-AAB5-AC66-C897A128EB62}"/>
              </a:ext>
            </a:extLst>
          </p:cNvPr>
          <p:cNvPicPr>
            <a:picLocks noGrp="1" noChangeAspect="1"/>
          </p:cNvPicPr>
          <p:nvPr>
            <p:ph sz="quarter" idx="10"/>
          </p:nvPr>
        </p:nvPicPr>
        <p:blipFill>
          <a:blip r:embed="rId3"/>
          <a:srcRect l="26219" t="20052" r="21772" b="-1"/>
          <a:stretch/>
        </p:blipFill>
        <p:spPr>
          <a:xfrm>
            <a:off x="5497034" y="0"/>
            <a:ext cx="6688798" cy="6857999"/>
          </a:xfrm>
        </p:spPr>
      </p:pic>
    </p:spTree>
    <p:extLst>
      <p:ext uri="{BB962C8B-B14F-4D97-AF65-F5344CB8AC3E}">
        <p14:creationId xmlns:p14="http://schemas.microsoft.com/office/powerpoint/2010/main" val="24305982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80B8A9-D21A-55A5-28AB-84DB5D6D92C9}"/>
              </a:ext>
            </a:extLst>
          </p:cNvPr>
          <p:cNvSpPr>
            <a:spLocks noGrp="1"/>
          </p:cNvSpPr>
          <p:nvPr>
            <p:ph type="title"/>
          </p:nvPr>
        </p:nvSpPr>
        <p:spPr>
          <a:xfrm>
            <a:off x="646813" y="569681"/>
            <a:ext cx="10515600" cy="1013860"/>
          </a:xfrm>
        </p:spPr>
        <p:txBody>
          <a:bodyPr/>
          <a:lstStyle/>
          <a:p>
            <a:r>
              <a:rPr lang="en-US"/>
              <a:t>Child Protection &amp; Foster Care</a:t>
            </a:r>
          </a:p>
        </p:txBody>
      </p:sp>
      <p:sp>
        <p:nvSpPr>
          <p:cNvPr id="2" name="Text Placeholder 1">
            <a:extLst>
              <a:ext uri="{FF2B5EF4-FFF2-40B4-BE49-F238E27FC236}">
                <a16:creationId xmlns:a16="http://schemas.microsoft.com/office/drawing/2014/main" id="{37101461-3C4D-E8B9-6EFC-979BF50C765D}"/>
              </a:ext>
            </a:extLst>
          </p:cNvPr>
          <p:cNvSpPr>
            <a:spLocks noGrp="1"/>
          </p:cNvSpPr>
          <p:nvPr>
            <p:ph type="body" sz="quarter" idx="14"/>
          </p:nvPr>
        </p:nvSpPr>
        <p:spPr>
          <a:xfrm>
            <a:off x="883397" y="1715939"/>
            <a:ext cx="10576745" cy="3932237"/>
          </a:xfrm>
        </p:spPr>
        <p:txBody>
          <a:bodyPr>
            <a:normAutofit/>
          </a:bodyPr>
          <a:lstStyle/>
          <a:p>
            <a:pPr marL="285750" indent="-285750">
              <a:buFont typeface="Arial" panose="020B0604020202020204" pitchFamily="34" charset="0"/>
              <a:buChar char="•"/>
            </a:pPr>
            <a:r>
              <a:rPr lang="en-US" sz="2400">
                <a:solidFill>
                  <a:schemeClr val="tx2"/>
                </a:solidFill>
              </a:rPr>
              <a:t>You are needed! Some children and families need your protection and support.</a:t>
            </a:r>
          </a:p>
          <a:p>
            <a:pPr marL="285750" indent="-285750">
              <a:buFont typeface="Arial" panose="020B0604020202020204" pitchFamily="34" charset="0"/>
              <a:buChar char="•"/>
            </a:pPr>
            <a:r>
              <a:rPr lang="en-US" sz="2400">
                <a:solidFill>
                  <a:schemeClr val="tx2"/>
                </a:solidFill>
              </a:rPr>
              <a:t>Families should be provided with their options in a balanced way. </a:t>
            </a:r>
          </a:p>
          <a:p>
            <a:pPr marL="285750" indent="-285750">
              <a:buFont typeface="Arial" panose="020B0604020202020204" pitchFamily="34" charset="0"/>
              <a:buChar char="•"/>
            </a:pPr>
            <a:r>
              <a:rPr lang="en-US" sz="2400">
                <a:solidFill>
                  <a:schemeClr val="tx2"/>
                </a:solidFill>
              </a:rPr>
              <a:t>The families are their own best experts. </a:t>
            </a:r>
          </a:p>
          <a:p>
            <a:pPr marL="285750" indent="-285750">
              <a:buFont typeface="Arial" panose="020B0604020202020204" pitchFamily="34" charset="0"/>
              <a:buChar char="•"/>
            </a:pPr>
            <a:r>
              <a:rPr lang="en-US" sz="2400">
                <a:solidFill>
                  <a:schemeClr val="tx2"/>
                </a:solidFill>
              </a:rPr>
              <a:t>The goal is to license/approve more kin as foster parents by making that pathway more accessible – and to stop placing children in unlicensed/ unapproved homes that do not receive foster care maintenance payments.  </a:t>
            </a:r>
          </a:p>
          <a:p>
            <a:pPr marL="285750" indent="-285750">
              <a:buFont typeface="Arial" panose="020B0604020202020204" pitchFamily="34" charset="0"/>
              <a:buChar char="•"/>
            </a:pPr>
            <a:endParaRPr lang="en-US" sz="2400" b="1">
              <a:solidFill>
                <a:schemeClr val="tx2"/>
              </a:solidFill>
            </a:endParaRPr>
          </a:p>
          <a:p>
            <a:pPr algn="ctr"/>
            <a:r>
              <a:rPr lang="en-US" sz="2400" b="1">
                <a:solidFill>
                  <a:schemeClr val="tx2"/>
                </a:solidFill>
              </a:rPr>
              <a:t>Safe enough to place, but not safe enough to support is over!</a:t>
            </a:r>
          </a:p>
        </p:txBody>
      </p:sp>
      <p:sp>
        <p:nvSpPr>
          <p:cNvPr id="4" name="Slide Number Placeholder 2">
            <a:extLst>
              <a:ext uri="{FF2B5EF4-FFF2-40B4-BE49-F238E27FC236}">
                <a16:creationId xmlns:a16="http://schemas.microsoft.com/office/drawing/2014/main" id="{4EF0E55D-D07C-13C8-DC09-A70F4331BE85}"/>
              </a:ext>
              <a:ext uri="{C183D7F6-B498-43B3-948B-1728B52AA6E4}">
                <adec:decorative xmlns:adec="http://schemas.microsoft.com/office/drawing/2017/decorative" val="1"/>
              </a:ext>
            </a:extLst>
          </p:cNvPr>
          <p:cNvSpPr txBox="1">
            <a:spLocks/>
          </p:cNvSpPr>
          <p:nvPr/>
        </p:nvSpPr>
        <p:spPr>
          <a:xfrm>
            <a:off x="798338" y="6270869"/>
            <a:ext cx="46326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7B8A0EF-CE87-AF42-9969-68B25532AF96}" type="slidenum">
              <a:rPr lang="en-US" b="1" smtClean="0"/>
              <a:pPr/>
              <a:t>49</a:t>
            </a:fld>
            <a:endParaRPr lang="en-US" sz="1400" b="1"/>
          </a:p>
        </p:txBody>
      </p:sp>
    </p:spTree>
    <p:extLst>
      <p:ext uri="{BB962C8B-B14F-4D97-AF65-F5344CB8AC3E}">
        <p14:creationId xmlns:p14="http://schemas.microsoft.com/office/powerpoint/2010/main" val="33285136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061D4-C57C-733F-06EE-41AD7EE7AD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08C7D1-3124-676B-02F1-5AE086A441C2}"/>
              </a:ext>
              <a:ext uri="{C183D7F6-B498-43B3-948B-1728B52AA6E4}">
                <adec:decorative xmlns:adec="http://schemas.microsoft.com/office/drawing/2017/decorative" val="0"/>
              </a:ext>
            </a:extLst>
          </p:cNvPr>
          <p:cNvSpPr>
            <a:spLocks noGrp="1"/>
          </p:cNvSpPr>
          <p:nvPr>
            <p:ph type="title"/>
          </p:nvPr>
        </p:nvSpPr>
        <p:spPr>
          <a:xfrm>
            <a:off x="0" y="-1013860"/>
            <a:ext cx="12192000" cy="917607"/>
          </a:xfrm>
        </p:spPr>
        <p:txBody>
          <a:bodyPr vert="horz" lIns="91440" tIns="45720" rIns="91440" bIns="45720" rtlCol="0" anchor="b">
            <a:noAutofit/>
          </a:bodyPr>
          <a:lstStyle/>
          <a:p>
            <a:r>
              <a:rPr lang="en-US" sz="1800"/>
              <a:t>Webinar on Family Dynamics in Kinship Families</a:t>
            </a:r>
          </a:p>
        </p:txBody>
      </p:sp>
      <p:pic>
        <p:nvPicPr>
          <p:cNvPr id="5" name="Picture 4" descr="Screenshot of the webpage for the family dynamics webinar">
            <a:extLst>
              <a:ext uri="{FF2B5EF4-FFF2-40B4-BE49-F238E27FC236}">
                <a16:creationId xmlns:a16="http://schemas.microsoft.com/office/drawing/2014/main" id="{4B82C12C-E23A-541F-3E30-5884B5D5A340}"/>
              </a:ext>
            </a:extLst>
          </p:cNvPr>
          <p:cNvPicPr>
            <a:picLocks noChangeAspect="1"/>
          </p:cNvPicPr>
          <p:nvPr/>
        </p:nvPicPr>
        <p:blipFill>
          <a:blip r:embed="rId3"/>
          <a:stretch>
            <a:fillRect/>
          </a:stretch>
        </p:blipFill>
        <p:spPr>
          <a:xfrm>
            <a:off x="989340" y="0"/>
            <a:ext cx="9345672" cy="5841639"/>
          </a:xfrm>
          <a:prstGeom prst="rect">
            <a:avLst/>
          </a:prstGeom>
        </p:spPr>
      </p:pic>
      <p:sp>
        <p:nvSpPr>
          <p:cNvPr id="15" name="TextBox 14">
            <a:extLst>
              <a:ext uri="{FF2B5EF4-FFF2-40B4-BE49-F238E27FC236}">
                <a16:creationId xmlns:a16="http://schemas.microsoft.com/office/drawing/2014/main" id="{CF4D0E5E-14BA-D456-DFA1-31DF4E41416B}"/>
              </a:ext>
            </a:extLst>
          </p:cNvPr>
          <p:cNvSpPr txBox="1"/>
          <p:nvPr/>
        </p:nvSpPr>
        <p:spPr>
          <a:xfrm>
            <a:off x="5759778" y="6064277"/>
            <a:ext cx="608028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panose="020B0604020202020204"/>
                <a:ea typeface="+mn-ea"/>
                <a:cs typeface="+mn-cs"/>
                <a:hlinkClick r:id="rId4"/>
              </a:rPr>
              <a:t>www.gksnetwork.org/events/webinar-on-family-dynamics-in-kinship-families/</a:t>
            </a:r>
            <a:r>
              <a:rPr kumimoji="0" lang="en-US" sz="1800" b="1" i="0" u="none" strike="noStrike" kern="1200" cap="none" spc="0" normalizeH="0" baseline="0" noProof="0">
                <a:ln>
                  <a:noFill/>
                </a:ln>
                <a:solidFill>
                  <a:srgbClr val="000000"/>
                </a:solidFill>
                <a:effectLst/>
                <a:uLnTx/>
                <a:uFillTx/>
                <a:latin typeface="Arial" panose="020B0604020202020204"/>
                <a:ea typeface="+mn-ea"/>
                <a:cs typeface="+mn-cs"/>
              </a:rPr>
              <a:t> </a:t>
            </a:r>
          </a:p>
        </p:txBody>
      </p:sp>
      <p:sp>
        <p:nvSpPr>
          <p:cNvPr id="4" name="Slide Number Placeholder 3">
            <a:extLst>
              <a:ext uri="{FF2B5EF4-FFF2-40B4-BE49-F238E27FC236}">
                <a16:creationId xmlns:a16="http://schemas.microsoft.com/office/drawing/2014/main" id="{A602144B-DDAB-A77F-897F-A95D321FDE6E}"/>
              </a:ext>
              <a:ext uri="{C183D7F6-B498-43B3-948B-1728B52AA6E4}">
                <adec:decorative xmlns:adec="http://schemas.microsoft.com/office/drawing/2017/decorative" val="1"/>
              </a:ext>
            </a:extLst>
          </p:cNvPr>
          <p:cNvSpPr>
            <a:spLocks noGrp="1"/>
          </p:cNvSpPr>
          <p:nvPr>
            <p:ph type="sldNum" sz="quarter" idx="16"/>
          </p:nvPr>
        </p:nvSpPr>
        <p:spPr>
          <a:xfrm>
            <a:off x="798338" y="6270869"/>
            <a:ext cx="46326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A7B8A0EF-CE87-AF42-9969-68B25532AF96}"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756705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5986091-BC91-F8EA-E61D-CC45439791D5}"/>
              </a:ext>
              <a:ext uri="{C183D7F6-B498-43B3-948B-1728B52AA6E4}">
                <adec:decorative xmlns:adec="http://schemas.microsoft.com/office/drawing/2017/decorative" val="0"/>
              </a:ext>
            </a:extLst>
          </p:cNvPr>
          <p:cNvSpPr>
            <a:spLocks noGrp="1"/>
          </p:cNvSpPr>
          <p:nvPr>
            <p:ph type="title"/>
          </p:nvPr>
        </p:nvSpPr>
        <p:spPr>
          <a:xfrm>
            <a:off x="838200" y="-1013860"/>
            <a:ext cx="10515600" cy="1013860"/>
          </a:xfrm>
        </p:spPr>
        <p:txBody>
          <a:bodyPr vert="horz" lIns="91440" tIns="45720" rIns="91440" bIns="45720" rtlCol="0" anchor="b">
            <a:normAutofit/>
          </a:bodyPr>
          <a:lstStyle/>
          <a:p>
            <a:r>
              <a:rPr lang="en-US" sz="1200"/>
              <a:t>Scenario 1</a:t>
            </a:r>
          </a:p>
        </p:txBody>
      </p:sp>
      <p:sp>
        <p:nvSpPr>
          <p:cNvPr id="5" name="TextBox 4">
            <a:extLst>
              <a:ext uri="{FF2B5EF4-FFF2-40B4-BE49-F238E27FC236}">
                <a16:creationId xmlns:a16="http://schemas.microsoft.com/office/drawing/2014/main" id="{D7E96B0D-6894-1A0E-F544-62A5D8A8E621}"/>
              </a:ext>
            </a:extLst>
          </p:cNvPr>
          <p:cNvSpPr txBox="1"/>
          <p:nvPr/>
        </p:nvSpPr>
        <p:spPr>
          <a:xfrm>
            <a:off x="565608" y="888212"/>
            <a:ext cx="5310431" cy="400110"/>
          </a:xfrm>
          <a:prstGeom prst="rect">
            <a:avLst/>
          </a:prstGeom>
          <a:solidFill>
            <a:schemeClr val="bg2">
              <a:lumMod val="90000"/>
            </a:schemeClr>
          </a:solidFill>
          <a:ln w="38100">
            <a:solidFill>
              <a:schemeClr val="tx2"/>
            </a:solidFill>
          </a:ln>
        </p:spPr>
        <p:txBody>
          <a:bodyPr wrap="square" rtlCol="0">
            <a:spAutoFit/>
          </a:bodyPr>
          <a:lstStyle/>
          <a:p>
            <a:pPr algn="ctr"/>
            <a:r>
              <a:rPr lang="en-US" sz="2000" b="1">
                <a:solidFill>
                  <a:schemeClr val="tx2"/>
                </a:solidFill>
              </a:rPr>
              <a:t>Situation</a:t>
            </a:r>
          </a:p>
        </p:txBody>
      </p:sp>
      <p:sp>
        <p:nvSpPr>
          <p:cNvPr id="2" name="Text Placeholder 1">
            <a:extLst>
              <a:ext uri="{FF2B5EF4-FFF2-40B4-BE49-F238E27FC236}">
                <a16:creationId xmlns:a16="http://schemas.microsoft.com/office/drawing/2014/main" id="{3BEEF136-33A5-4099-6DF7-6C9EEBD38917}"/>
              </a:ext>
            </a:extLst>
          </p:cNvPr>
          <p:cNvSpPr>
            <a:spLocks noGrp="1"/>
          </p:cNvSpPr>
          <p:nvPr>
            <p:ph type="body" sz="quarter" idx="14"/>
          </p:nvPr>
        </p:nvSpPr>
        <p:spPr>
          <a:xfrm>
            <a:off x="565609" y="1666239"/>
            <a:ext cx="5303520" cy="4000783"/>
          </a:xfrm>
          <a:solidFill>
            <a:schemeClr val="accent6">
              <a:lumMod val="20000"/>
              <a:lumOff val="80000"/>
            </a:schemeClr>
          </a:solidFill>
          <a:ln w="38100">
            <a:solidFill>
              <a:schemeClr val="tx1"/>
            </a:solidFill>
          </a:ln>
        </p:spPr>
        <p:txBody>
          <a:bodyPr lIns="182880" tIns="182880" rIns="182880" bIns="182880">
            <a:noAutofit/>
          </a:bodyPr>
          <a:lstStyle/>
          <a:p>
            <a:pPr marL="342900" indent="-342900">
              <a:buFont typeface="Arial" panose="020B0604020202020204" pitchFamily="34" charset="0"/>
              <a:buChar char="•"/>
            </a:pPr>
            <a:r>
              <a:rPr lang="en-US" sz="2000">
                <a:solidFill>
                  <a:schemeClr val="tx2"/>
                </a:solidFill>
              </a:rPr>
              <a:t>Parent is severely mentally ill, and the child welfare agency knows it</a:t>
            </a:r>
          </a:p>
          <a:p>
            <a:pPr marL="342900" indent="-342900">
              <a:buFont typeface="Arial" panose="020B0604020202020204" pitchFamily="34" charset="0"/>
              <a:buChar char="•"/>
            </a:pPr>
            <a:r>
              <a:rPr lang="en-US" sz="2000">
                <a:solidFill>
                  <a:schemeClr val="tx2"/>
                </a:solidFill>
              </a:rPr>
              <a:t>Agency finds an aunt willing to care for child</a:t>
            </a:r>
          </a:p>
          <a:p>
            <a:pPr marL="342900" indent="-342900">
              <a:buFont typeface="Arial" panose="020B0604020202020204" pitchFamily="34" charset="0"/>
              <a:buChar char="•"/>
            </a:pPr>
            <a:r>
              <a:rPr lang="en-US" sz="2000">
                <a:solidFill>
                  <a:schemeClr val="tx2"/>
                </a:solidFill>
              </a:rPr>
              <a:t>They don’t provide options to the aunt; instead, they tell her to go to court and get legal custody – unilaterally assuming that it’s the family’s best interest</a:t>
            </a:r>
          </a:p>
          <a:p>
            <a:pPr marL="342900" indent="-342900">
              <a:buFont typeface="Arial" panose="020B0604020202020204" pitchFamily="34" charset="0"/>
              <a:buChar char="•"/>
            </a:pPr>
            <a:r>
              <a:rPr lang="en-US" sz="2000">
                <a:solidFill>
                  <a:schemeClr val="tx2"/>
                </a:solidFill>
              </a:rPr>
              <a:t>Parent no longer talks to her sister – she thinks of her as an enemy who went to court and proved to the court that she was unfit to parent </a:t>
            </a:r>
          </a:p>
        </p:txBody>
      </p:sp>
      <p:sp>
        <p:nvSpPr>
          <p:cNvPr id="6" name="TextBox 5">
            <a:extLst>
              <a:ext uri="{FF2B5EF4-FFF2-40B4-BE49-F238E27FC236}">
                <a16:creationId xmlns:a16="http://schemas.microsoft.com/office/drawing/2014/main" id="{4415BC20-89C6-C037-6AF4-362377B12B13}"/>
              </a:ext>
            </a:extLst>
          </p:cNvPr>
          <p:cNvSpPr txBox="1"/>
          <p:nvPr/>
        </p:nvSpPr>
        <p:spPr>
          <a:xfrm>
            <a:off x="6164344" y="888212"/>
            <a:ext cx="5310432" cy="400110"/>
          </a:xfrm>
          <a:prstGeom prst="rect">
            <a:avLst/>
          </a:prstGeom>
          <a:solidFill>
            <a:schemeClr val="accent1">
              <a:lumMod val="40000"/>
              <a:lumOff val="60000"/>
            </a:schemeClr>
          </a:solidFill>
          <a:ln w="38100">
            <a:solidFill>
              <a:schemeClr val="accent1"/>
            </a:solidFill>
          </a:ln>
        </p:spPr>
        <p:txBody>
          <a:bodyPr wrap="square" rtlCol="0">
            <a:spAutoFit/>
          </a:bodyPr>
          <a:lstStyle/>
          <a:p>
            <a:pPr algn="ctr"/>
            <a:r>
              <a:rPr lang="en-US" sz="2000" b="1">
                <a:solidFill>
                  <a:schemeClr val="tx2"/>
                </a:solidFill>
              </a:rPr>
              <a:t>If approved/licensed as foster parent</a:t>
            </a:r>
          </a:p>
        </p:txBody>
      </p:sp>
      <p:sp>
        <p:nvSpPr>
          <p:cNvPr id="4" name="Text Placeholder 3">
            <a:extLst>
              <a:ext uri="{FF2B5EF4-FFF2-40B4-BE49-F238E27FC236}">
                <a16:creationId xmlns:a16="http://schemas.microsoft.com/office/drawing/2014/main" id="{F4CFC5F7-0342-4045-480F-B1A5AE7175AB}"/>
              </a:ext>
            </a:extLst>
          </p:cNvPr>
          <p:cNvSpPr>
            <a:spLocks noGrp="1"/>
          </p:cNvSpPr>
          <p:nvPr>
            <p:ph type="body" sz="quarter" idx="17"/>
          </p:nvPr>
        </p:nvSpPr>
        <p:spPr>
          <a:xfrm>
            <a:off x="6164344" y="1666238"/>
            <a:ext cx="5310432" cy="4000783"/>
          </a:xfrm>
          <a:solidFill>
            <a:schemeClr val="accent1">
              <a:lumMod val="20000"/>
              <a:lumOff val="80000"/>
            </a:schemeClr>
          </a:solidFill>
          <a:ln w="38100">
            <a:solidFill>
              <a:schemeClr val="accent1"/>
            </a:solidFill>
          </a:ln>
        </p:spPr>
        <p:txBody>
          <a:bodyPr lIns="182880" tIns="182880" rIns="182880" bIns="182880">
            <a:normAutofit/>
          </a:bodyPr>
          <a:lstStyle/>
          <a:p>
            <a:pPr marL="342900" indent="-342900">
              <a:buFont typeface="Arial" panose="020B0604020202020204" pitchFamily="34" charset="0"/>
              <a:buChar char="•"/>
            </a:pPr>
            <a:r>
              <a:rPr lang="en-US" sz="2000">
                <a:solidFill>
                  <a:schemeClr val="tx2"/>
                </a:solidFill>
              </a:rPr>
              <a:t>Sister caregiver and child would be financially and otherwise supported </a:t>
            </a:r>
          </a:p>
          <a:p>
            <a:pPr marL="342900" indent="-342900">
              <a:buFont typeface="Arial" panose="020B0604020202020204" pitchFamily="34" charset="0"/>
              <a:buChar char="•"/>
            </a:pPr>
            <a:r>
              <a:rPr lang="en-US" sz="2000">
                <a:solidFill>
                  <a:schemeClr val="tx2"/>
                </a:solidFill>
              </a:rPr>
              <a:t>Wouldn’t have to sue sister and prove her “unfit” – sister vs. sister in court</a:t>
            </a:r>
          </a:p>
          <a:p>
            <a:pPr marL="342900" indent="-342900">
              <a:buFont typeface="Arial" panose="020B0604020202020204" pitchFamily="34" charset="0"/>
              <a:buChar char="•"/>
            </a:pPr>
            <a:r>
              <a:rPr lang="en-US" sz="2000">
                <a:solidFill>
                  <a:schemeClr val="tx2"/>
                </a:solidFill>
              </a:rPr>
              <a:t>Parent would have access to case management, a plan, and more of a chance to reunify with the child </a:t>
            </a:r>
          </a:p>
        </p:txBody>
      </p:sp>
      <p:sp>
        <p:nvSpPr>
          <p:cNvPr id="3" name="Slide Number Placeholder 2">
            <a:extLst>
              <a:ext uri="{FF2B5EF4-FFF2-40B4-BE49-F238E27FC236}">
                <a16:creationId xmlns:a16="http://schemas.microsoft.com/office/drawing/2014/main" id="{27AAD4BE-AB6E-EC9A-5B3D-4D374BC1F95C}"/>
              </a:ext>
              <a:ext uri="{C183D7F6-B498-43B3-948B-1728B52AA6E4}">
                <adec:decorative xmlns:adec="http://schemas.microsoft.com/office/drawing/2017/decorative" val="1"/>
              </a:ext>
            </a:extLst>
          </p:cNvPr>
          <p:cNvSpPr txBox="1">
            <a:spLocks/>
          </p:cNvSpPr>
          <p:nvPr/>
        </p:nvSpPr>
        <p:spPr>
          <a:xfrm>
            <a:off x="798338" y="6270869"/>
            <a:ext cx="46326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7B8A0EF-CE87-AF42-9969-68B25532AF96}" type="slidenum">
              <a:rPr lang="en-US" b="1" smtClean="0"/>
              <a:pPr/>
              <a:t>50</a:t>
            </a:fld>
            <a:endParaRPr lang="en-US" sz="1400" b="1"/>
          </a:p>
        </p:txBody>
      </p:sp>
    </p:spTree>
    <p:extLst>
      <p:ext uri="{BB962C8B-B14F-4D97-AF65-F5344CB8AC3E}">
        <p14:creationId xmlns:p14="http://schemas.microsoft.com/office/powerpoint/2010/main" val="14744456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76EE3-E927-5B52-EFD8-EE536B331E66}"/>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E0AD35AB-876D-499E-6D70-19B1BD599A48}"/>
              </a:ext>
              <a:ext uri="{C183D7F6-B498-43B3-948B-1728B52AA6E4}">
                <adec:decorative xmlns:adec="http://schemas.microsoft.com/office/drawing/2017/decorative" val="0"/>
              </a:ext>
            </a:extLst>
          </p:cNvPr>
          <p:cNvSpPr>
            <a:spLocks noGrp="1"/>
          </p:cNvSpPr>
          <p:nvPr>
            <p:ph type="title"/>
          </p:nvPr>
        </p:nvSpPr>
        <p:spPr>
          <a:xfrm>
            <a:off x="838200" y="-1013860"/>
            <a:ext cx="10515600" cy="1013860"/>
          </a:xfrm>
        </p:spPr>
        <p:txBody>
          <a:bodyPr vert="horz" lIns="91440" tIns="45720" rIns="91440" bIns="45720" rtlCol="0" anchor="b">
            <a:normAutofit/>
          </a:bodyPr>
          <a:lstStyle/>
          <a:p>
            <a:r>
              <a:rPr lang="en-US" sz="1200"/>
              <a:t>Scenario 2</a:t>
            </a:r>
          </a:p>
        </p:txBody>
      </p:sp>
      <p:sp>
        <p:nvSpPr>
          <p:cNvPr id="5" name="TextBox 4">
            <a:extLst>
              <a:ext uri="{FF2B5EF4-FFF2-40B4-BE49-F238E27FC236}">
                <a16:creationId xmlns:a16="http://schemas.microsoft.com/office/drawing/2014/main" id="{98555599-BCF7-4FAC-77C8-77428D1FE0DA}"/>
              </a:ext>
            </a:extLst>
          </p:cNvPr>
          <p:cNvSpPr txBox="1"/>
          <p:nvPr/>
        </p:nvSpPr>
        <p:spPr>
          <a:xfrm>
            <a:off x="599475" y="605990"/>
            <a:ext cx="5310431" cy="400110"/>
          </a:xfrm>
          <a:prstGeom prst="rect">
            <a:avLst/>
          </a:prstGeom>
          <a:solidFill>
            <a:schemeClr val="bg2">
              <a:lumMod val="90000"/>
            </a:schemeClr>
          </a:solidFill>
          <a:ln w="38100">
            <a:solidFill>
              <a:schemeClr val="tx2"/>
            </a:solidFill>
          </a:ln>
        </p:spPr>
        <p:txBody>
          <a:bodyPr wrap="square" rtlCol="0">
            <a:spAutoFit/>
          </a:bodyPr>
          <a:lstStyle/>
          <a:p>
            <a:pPr algn="ctr"/>
            <a:r>
              <a:rPr lang="en-US" sz="2000" b="1">
                <a:solidFill>
                  <a:schemeClr val="tx2"/>
                </a:solidFill>
              </a:rPr>
              <a:t>Situation</a:t>
            </a:r>
          </a:p>
        </p:txBody>
      </p:sp>
      <p:sp>
        <p:nvSpPr>
          <p:cNvPr id="2" name="Text Placeholder 1">
            <a:extLst>
              <a:ext uri="{FF2B5EF4-FFF2-40B4-BE49-F238E27FC236}">
                <a16:creationId xmlns:a16="http://schemas.microsoft.com/office/drawing/2014/main" id="{47E52AE8-E2CC-B50A-6CED-C00ABAF61629}"/>
              </a:ext>
            </a:extLst>
          </p:cNvPr>
          <p:cNvSpPr>
            <a:spLocks noGrp="1"/>
          </p:cNvSpPr>
          <p:nvPr>
            <p:ph type="body" sz="quarter" idx="14"/>
          </p:nvPr>
        </p:nvSpPr>
        <p:spPr>
          <a:xfrm>
            <a:off x="599476" y="1384018"/>
            <a:ext cx="5303520" cy="4384604"/>
          </a:xfrm>
          <a:solidFill>
            <a:schemeClr val="accent6">
              <a:lumMod val="20000"/>
              <a:lumOff val="80000"/>
            </a:schemeClr>
          </a:solidFill>
          <a:ln w="38100">
            <a:solidFill>
              <a:schemeClr val="tx1"/>
            </a:solidFill>
          </a:ln>
        </p:spPr>
        <p:txBody>
          <a:bodyPr lIns="182880" tIns="182880" rIns="182880" bIns="182880">
            <a:noAutofit/>
          </a:bodyPr>
          <a:lstStyle/>
          <a:p>
            <a:pPr marL="342900" indent="-342900">
              <a:buFont typeface="Arial" panose="020B0604020202020204" pitchFamily="34" charset="0"/>
              <a:buChar char="•"/>
            </a:pPr>
            <a:r>
              <a:rPr lang="en-US" sz="1600">
                <a:solidFill>
                  <a:schemeClr val="tx2"/>
                </a:solidFill>
              </a:rPr>
              <a:t>The police are called to a family’s home and arrest the parents.</a:t>
            </a:r>
          </a:p>
          <a:p>
            <a:pPr marL="342900" indent="-342900">
              <a:buFont typeface="Arial" panose="020B0604020202020204" pitchFamily="34" charset="0"/>
              <a:buChar char="•"/>
            </a:pPr>
            <a:r>
              <a:rPr lang="en-US" sz="1600">
                <a:solidFill>
                  <a:schemeClr val="tx2"/>
                </a:solidFill>
              </a:rPr>
              <a:t>The child welfare agency comes to the home to remove the child. Grandma was called by the parents and is already there.</a:t>
            </a:r>
          </a:p>
          <a:p>
            <a:pPr marL="342900" indent="-342900">
              <a:buFont typeface="Arial" panose="020B0604020202020204" pitchFamily="34" charset="0"/>
              <a:buChar char="•"/>
            </a:pPr>
            <a:r>
              <a:rPr lang="en-US" sz="1600">
                <a:solidFill>
                  <a:schemeClr val="tx2"/>
                </a:solidFill>
              </a:rPr>
              <a:t>The agency doesn’t provide options to Grandma. They say you can take the child or we will take her and put her with a licensed foster parent.</a:t>
            </a:r>
          </a:p>
          <a:p>
            <a:pPr marL="342900" indent="-342900">
              <a:buFont typeface="Arial" panose="020B0604020202020204" pitchFamily="34" charset="0"/>
              <a:buChar char="•"/>
            </a:pPr>
            <a:r>
              <a:rPr lang="en-US" sz="1600">
                <a:solidFill>
                  <a:schemeClr val="tx2"/>
                </a:solidFill>
              </a:rPr>
              <a:t>Grandma takes her, raises her with love and care, but struggles with money to meet the child’s needs. </a:t>
            </a:r>
          </a:p>
          <a:p>
            <a:pPr marL="342900" indent="-342900">
              <a:buFont typeface="Arial" panose="020B0604020202020204" pitchFamily="34" charset="0"/>
              <a:buChar char="•"/>
            </a:pPr>
            <a:r>
              <a:rPr lang="en-US" sz="1600">
                <a:solidFill>
                  <a:schemeClr val="tx2"/>
                </a:solidFill>
              </a:rPr>
              <a:t>Parents consent to adoption, and grandma adopts. She has to find a private attorney. It depletes her retirement savings. Because she is now the parent, she can’t get TANF child-only for the child. So, no ongoing financial support. </a:t>
            </a:r>
          </a:p>
        </p:txBody>
      </p:sp>
      <p:sp>
        <p:nvSpPr>
          <p:cNvPr id="6" name="TextBox 5">
            <a:extLst>
              <a:ext uri="{FF2B5EF4-FFF2-40B4-BE49-F238E27FC236}">
                <a16:creationId xmlns:a16="http://schemas.microsoft.com/office/drawing/2014/main" id="{4232DF36-948C-DD99-E604-6FDE6478D139}"/>
              </a:ext>
            </a:extLst>
          </p:cNvPr>
          <p:cNvSpPr txBox="1"/>
          <p:nvPr/>
        </p:nvSpPr>
        <p:spPr>
          <a:xfrm>
            <a:off x="6198211" y="605990"/>
            <a:ext cx="5310432" cy="400110"/>
          </a:xfrm>
          <a:prstGeom prst="rect">
            <a:avLst/>
          </a:prstGeom>
          <a:solidFill>
            <a:schemeClr val="accent1">
              <a:lumMod val="40000"/>
              <a:lumOff val="60000"/>
            </a:schemeClr>
          </a:solidFill>
          <a:ln w="38100">
            <a:solidFill>
              <a:schemeClr val="accent1"/>
            </a:solidFill>
          </a:ln>
        </p:spPr>
        <p:txBody>
          <a:bodyPr wrap="square" rtlCol="0">
            <a:spAutoFit/>
          </a:bodyPr>
          <a:lstStyle/>
          <a:p>
            <a:pPr algn="ctr"/>
            <a:r>
              <a:rPr lang="en-US" sz="2000" b="1">
                <a:solidFill>
                  <a:schemeClr val="tx2"/>
                </a:solidFill>
              </a:rPr>
              <a:t>If approved/licensed as foster parent</a:t>
            </a:r>
          </a:p>
        </p:txBody>
      </p:sp>
      <p:sp>
        <p:nvSpPr>
          <p:cNvPr id="4" name="Text Placeholder 3">
            <a:extLst>
              <a:ext uri="{FF2B5EF4-FFF2-40B4-BE49-F238E27FC236}">
                <a16:creationId xmlns:a16="http://schemas.microsoft.com/office/drawing/2014/main" id="{554249B5-3958-568C-528C-05B5B88C3632}"/>
              </a:ext>
            </a:extLst>
          </p:cNvPr>
          <p:cNvSpPr>
            <a:spLocks noGrp="1"/>
          </p:cNvSpPr>
          <p:nvPr>
            <p:ph type="body" sz="quarter" idx="17"/>
          </p:nvPr>
        </p:nvSpPr>
        <p:spPr>
          <a:xfrm>
            <a:off x="6198211" y="1384016"/>
            <a:ext cx="5310432" cy="4384604"/>
          </a:xfrm>
          <a:solidFill>
            <a:schemeClr val="accent1">
              <a:lumMod val="20000"/>
              <a:lumOff val="80000"/>
            </a:schemeClr>
          </a:solidFill>
          <a:ln w="38100">
            <a:solidFill>
              <a:schemeClr val="accent1"/>
            </a:solidFill>
          </a:ln>
        </p:spPr>
        <p:txBody>
          <a:bodyPr lIns="182880" tIns="182880" rIns="182880" bIns="182880">
            <a:normAutofit/>
          </a:bodyPr>
          <a:lstStyle/>
          <a:p>
            <a:pPr marL="342900" indent="-342900">
              <a:buFont typeface="Arial" panose="020B0604020202020204" pitchFamily="34" charset="0"/>
              <a:buChar char="•"/>
            </a:pPr>
            <a:r>
              <a:rPr lang="en-US" sz="2000">
                <a:solidFill>
                  <a:schemeClr val="tx2"/>
                </a:solidFill>
              </a:rPr>
              <a:t>The parents, child, and grandma would have been supported with services and foster care maintenance payments. </a:t>
            </a:r>
          </a:p>
          <a:p>
            <a:pPr marL="342900" indent="-342900">
              <a:buFont typeface="Arial" panose="020B0604020202020204" pitchFamily="34" charset="0"/>
              <a:buChar char="•"/>
            </a:pPr>
            <a:r>
              <a:rPr lang="en-US" sz="2000">
                <a:solidFill>
                  <a:schemeClr val="tx2"/>
                </a:solidFill>
              </a:rPr>
              <a:t>Services for the child would have been facilitated by a case worker.</a:t>
            </a:r>
          </a:p>
          <a:p>
            <a:pPr marL="342900" indent="-342900">
              <a:buFont typeface="Arial" panose="020B0604020202020204" pitchFamily="34" charset="0"/>
              <a:buChar char="•"/>
            </a:pPr>
            <a:r>
              <a:rPr lang="en-US" sz="2000">
                <a:solidFill>
                  <a:schemeClr val="tx2"/>
                </a:solidFill>
              </a:rPr>
              <a:t>Attempts would have been made to reunify the child with her parents.</a:t>
            </a:r>
          </a:p>
          <a:p>
            <a:pPr marL="342900" indent="-342900">
              <a:buFont typeface="Arial" panose="020B0604020202020204" pitchFamily="34" charset="0"/>
              <a:buChar char="•"/>
            </a:pPr>
            <a:r>
              <a:rPr lang="en-US" sz="2000">
                <a:solidFill>
                  <a:schemeClr val="tx2"/>
                </a:solidFill>
              </a:rPr>
              <a:t>If adoption was agreed upon, Grandma would have had legal help and the child would typically get adoption assistance until adulthood. </a:t>
            </a:r>
          </a:p>
        </p:txBody>
      </p:sp>
      <p:sp>
        <p:nvSpPr>
          <p:cNvPr id="3" name="Slide Number Placeholder 2">
            <a:extLst>
              <a:ext uri="{FF2B5EF4-FFF2-40B4-BE49-F238E27FC236}">
                <a16:creationId xmlns:a16="http://schemas.microsoft.com/office/drawing/2014/main" id="{816CE2DF-9C88-8047-F91E-A8E6F3262B0C}"/>
              </a:ext>
              <a:ext uri="{C183D7F6-B498-43B3-948B-1728B52AA6E4}">
                <adec:decorative xmlns:adec="http://schemas.microsoft.com/office/drawing/2017/decorative" val="1"/>
              </a:ext>
            </a:extLst>
          </p:cNvPr>
          <p:cNvSpPr txBox="1">
            <a:spLocks/>
          </p:cNvSpPr>
          <p:nvPr/>
        </p:nvSpPr>
        <p:spPr>
          <a:xfrm>
            <a:off x="798338" y="6270869"/>
            <a:ext cx="46326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7B8A0EF-CE87-AF42-9969-68B25532AF96}" type="slidenum">
              <a:rPr lang="en-US" b="1" smtClean="0"/>
              <a:pPr/>
              <a:t>51</a:t>
            </a:fld>
            <a:endParaRPr lang="en-US" sz="1400" b="1"/>
          </a:p>
        </p:txBody>
      </p:sp>
    </p:spTree>
    <p:extLst>
      <p:ext uri="{BB962C8B-B14F-4D97-AF65-F5344CB8AC3E}">
        <p14:creationId xmlns:p14="http://schemas.microsoft.com/office/powerpoint/2010/main" val="27696604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FD4300-E425-5F56-5808-5ADA4E3514EC}"/>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A7699FD-9E50-1130-388E-953F915893F9}"/>
              </a:ext>
              <a:ext uri="{C183D7F6-B498-43B3-948B-1728B52AA6E4}">
                <adec:decorative xmlns:adec="http://schemas.microsoft.com/office/drawing/2017/decorative" val="0"/>
              </a:ext>
            </a:extLst>
          </p:cNvPr>
          <p:cNvSpPr>
            <a:spLocks noGrp="1"/>
          </p:cNvSpPr>
          <p:nvPr>
            <p:ph type="title"/>
          </p:nvPr>
        </p:nvSpPr>
        <p:spPr>
          <a:xfrm>
            <a:off x="838200" y="-1013860"/>
            <a:ext cx="10515600" cy="1013860"/>
          </a:xfrm>
        </p:spPr>
        <p:txBody>
          <a:bodyPr vert="horz" lIns="91440" tIns="45720" rIns="91440" bIns="45720" rtlCol="0" anchor="b">
            <a:normAutofit/>
          </a:bodyPr>
          <a:lstStyle/>
          <a:p>
            <a:r>
              <a:rPr lang="en-US" sz="1200"/>
              <a:t>Scenario 3</a:t>
            </a:r>
          </a:p>
        </p:txBody>
      </p:sp>
      <p:sp>
        <p:nvSpPr>
          <p:cNvPr id="5" name="TextBox 4">
            <a:extLst>
              <a:ext uri="{FF2B5EF4-FFF2-40B4-BE49-F238E27FC236}">
                <a16:creationId xmlns:a16="http://schemas.microsoft.com/office/drawing/2014/main" id="{02224D91-474D-87D9-EF70-AC815A61B1F4}"/>
              </a:ext>
            </a:extLst>
          </p:cNvPr>
          <p:cNvSpPr txBox="1"/>
          <p:nvPr/>
        </p:nvSpPr>
        <p:spPr>
          <a:xfrm>
            <a:off x="633342" y="972314"/>
            <a:ext cx="5310431" cy="400110"/>
          </a:xfrm>
          <a:prstGeom prst="rect">
            <a:avLst/>
          </a:prstGeom>
          <a:solidFill>
            <a:schemeClr val="bg2">
              <a:lumMod val="90000"/>
            </a:schemeClr>
          </a:solidFill>
          <a:ln w="38100">
            <a:solidFill>
              <a:schemeClr val="tx2"/>
            </a:solidFill>
          </a:ln>
        </p:spPr>
        <p:txBody>
          <a:bodyPr wrap="square" rtlCol="0">
            <a:spAutoFit/>
          </a:bodyPr>
          <a:lstStyle/>
          <a:p>
            <a:pPr algn="ctr"/>
            <a:r>
              <a:rPr lang="en-US" sz="2000" b="1">
                <a:solidFill>
                  <a:schemeClr val="tx2"/>
                </a:solidFill>
              </a:rPr>
              <a:t>Family comment</a:t>
            </a:r>
          </a:p>
        </p:txBody>
      </p:sp>
      <p:sp>
        <p:nvSpPr>
          <p:cNvPr id="2" name="Text Placeholder 1">
            <a:extLst>
              <a:ext uri="{FF2B5EF4-FFF2-40B4-BE49-F238E27FC236}">
                <a16:creationId xmlns:a16="http://schemas.microsoft.com/office/drawing/2014/main" id="{CFD1D1EC-3DB0-FE8C-2DE5-E6140FA7777E}"/>
              </a:ext>
            </a:extLst>
          </p:cNvPr>
          <p:cNvSpPr>
            <a:spLocks noGrp="1"/>
          </p:cNvSpPr>
          <p:nvPr>
            <p:ph type="body" sz="quarter" idx="14"/>
          </p:nvPr>
        </p:nvSpPr>
        <p:spPr>
          <a:xfrm>
            <a:off x="633343" y="1750342"/>
            <a:ext cx="5303520" cy="3357318"/>
          </a:xfrm>
          <a:solidFill>
            <a:schemeClr val="accent6">
              <a:lumMod val="20000"/>
              <a:lumOff val="80000"/>
            </a:schemeClr>
          </a:solidFill>
          <a:ln w="38100">
            <a:solidFill>
              <a:schemeClr val="tx1"/>
            </a:solidFill>
          </a:ln>
        </p:spPr>
        <p:txBody>
          <a:bodyPr lIns="182880" tIns="182880" rIns="182880" bIns="182880" anchor="t" anchorCtr="0">
            <a:noAutofit/>
          </a:bodyPr>
          <a:lstStyle/>
          <a:p>
            <a:pPr algn="ctr">
              <a:spcBef>
                <a:spcPts val="4200"/>
              </a:spcBef>
            </a:pPr>
            <a:endParaRPr lang="en-US" sz="2400" i="1"/>
          </a:p>
          <a:p>
            <a:pPr algn="ctr">
              <a:spcBef>
                <a:spcPts val="4200"/>
              </a:spcBef>
            </a:pPr>
            <a:r>
              <a:rPr lang="en-US" sz="2400" i="1"/>
              <a:t>“We don’t want to be in foster care forever.”</a:t>
            </a:r>
            <a:endParaRPr lang="en-US" sz="2400" i="1">
              <a:solidFill>
                <a:schemeClr val="tx2"/>
              </a:solidFill>
            </a:endParaRPr>
          </a:p>
        </p:txBody>
      </p:sp>
      <p:sp>
        <p:nvSpPr>
          <p:cNvPr id="6" name="TextBox 5">
            <a:extLst>
              <a:ext uri="{FF2B5EF4-FFF2-40B4-BE49-F238E27FC236}">
                <a16:creationId xmlns:a16="http://schemas.microsoft.com/office/drawing/2014/main" id="{7D7BEF1E-7440-ACE5-DA74-04C4923952E2}"/>
              </a:ext>
            </a:extLst>
          </p:cNvPr>
          <p:cNvSpPr txBox="1"/>
          <p:nvPr/>
        </p:nvSpPr>
        <p:spPr>
          <a:xfrm>
            <a:off x="6232078" y="972314"/>
            <a:ext cx="5310432" cy="400110"/>
          </a:xfrm>
          <a:prstGeom prst="rect">
            <a:avLst/>
          </a:prstGeom>
          <a:solidFill>
            <a:schemeClr val="accent1">
              <a:lumMod val="40000"/>
              <a:lumOff val="60000"/>
            </a:schemeClr>
          </a:solidFill>
          <a:ln w="38100">
            <a:solidFill>
              <a:schemeClr val="accent1"/>
            </a:solidFill>
          </a:ln>
        </p:spPr>
        <p:txBody>
          <a:bodyPr wrap="square" rtlCol="0">
            <a:spAutoFit/>
          </a:bodyPr>
          <a:lstStyle/>
          <a:p>
            <a:pPr algn="ctr"/>
            <a:r>
              <a:rPr lang="en-US" sz="2000" b="1">
                <a:solidFill>
                  <a:schemeClr val="tx2"/>
                </a:solidFill>
              </a:rPr>
              <a:t>Response</a:t>
            </a:r>
          </a:p>
        </p:txBody>
      </p:sp>
      <p:sp>
        <p:nvSpPr>
          <p:cNvPr id="4" name="Text Placeholder 3">
            <a:extLst>
              <a:ext uri="{FF2B5EF4-FFF2-40B4-BE49-F238E27FC236}">
                <a16:creationId xmlns:a16="http://schemas.microsoft.com/office/drawing/2014/main" id="{0EEE99E6-41AE-04C5-DFF8-616B127AF01F}"/>
              </a:ext>
            </a:extLst>
          </p:cNvPr>
          <p:cNvSpPr>
            <a:spLocks noGrp="1"/>
          </p:cNvSpPr>
          <p:nvPr>
            <p:ph type="body" sz="quarter" idx="17"/>
          </p:nvPr>
        </p:nvSpPr>
        <p:spPr>
          <a:xfrm>
            <a:off x="6232078" y="1750341"/>
            <a:ext cx="5310432" cy="3357318"/>
          </a:xfrm>
          <a:solidFill>
            <a:schemeClr val="accent1">
              <a:lumMod val="20000"/>
              <a:lumOff val="80000"/>
            </a:schemeClr>
          </a:solidFill>
          <a:ln w="38100">
            <a:solidFill>
              <a:schemeClr val="accent1"/>
            </a:solidFill>
          </a:ln>
        </p:spPr>
        <p:txBody>
          <a:bodyPr lIns="182880" tIns="182880" rIns="182880" bIns="182880">
            <a:normAutofit fontScale="77500" lnSpcReduction="20000"/>
          </a:bodyPr>
          <a:lstStyle/>
          <a:p>
            <a:pPr marL="342900" indent="-342900">
              <a:lnSpc>
                <a:spcPct val="110000"/>
              </a:lnSpc>
              <a:buFont typeface="Arial" panose="020B0604020202020204" pitchFamily="34" charset="0"/>
              <a:buChar char="•"/>
            </a:pPr>
            <a:r>
              <a:rPr lang="en-US" sz="2200"/>
              <a:t>The child and you will not be in foster care forever. We have time frames that we have to follow.</a:t>
            </a:r>
          </a:p>
          <a:p>
            <a:pPr marL="342900" indent="-342900">
              <a:lnSpc>
                <a:spcPct val="110000"/>
              </a:lnSpc>
              <a:buFont typeface="Arial" panose="020B0604020202020204" pitchFamily="34" charset="0"/>
              <a:buChar char="•"/>
            </a:pPr>
            <a:r>
              <a:rPr lang="en-US" sz="2200"/>
              <a:t>We will try to help the parent reunify with the child.</a:t>
            </a:r>
          </a:p>
          <a:p>
            <a:pPr marL="342900" indent="-342900">
              <a:lnSpc>
                <a:spcPct val="110000"/>
              </a:lnSpc>
              <a:buFont typeface="Arial" panose="020B0604020202020204" pitchFamily="34" charset="0"/>
              <a:buChar char="•"/>
            </a:pPr>
            <a:r>
              <a:rPr lang="en-US" sz="2200"/>
              <a:t>If that’s not possible, you will typically have a path to exit foster care, with the child, to supported adoption or supported guardianship.</a:t>
            </a:r>
          </a:p>
          <a:p>
            <a:pPr marL="342900" indent="-342900">
              <a:lnSpc>
                <a:spcPct val="110000"/>
              </a:lnSpc>
              <a:buFont typeface="Arial" panose="020B0604020202020204" pitchFamily="34" charset="0"/>
              <a:buChar char="•"/>
            </a:pPr>
            <a:r>
              <a:rPr lang="en-US" sz="2200"/>
              <a:t>Neither adoption assistance nor guardianship assistance is available unless the child has been in foster care.</a:t>
            </a:r>
          </a:p>
        </p:txBody>
      </p:sp>
      <p:sp>
        <p:nvSpPr>
          <p:cNvPr id="3" name="Slide Number Placeholder 2">
            <a:extLst>
              <a:ext uri="{FF2B5EF4-FFF2-40B4-BE49-F238E27FC236}">
                <a16:creationId xmlns:a16="http://schemas.microsoft.com/office/drawing/2014/main" id="{53DE948E-93E7-A446-CBE2-01437403D8E3}"/>
              </a:ext>
              <a:ext uri="{C183D7F6-B498-43B3-948B-1728B52AA6E4}">
                <adec:decorative xmlns:adec="http://schemas.microsoft.com/office/drawing/2017/decorative" val="1"/>
              </a:ext>
            </a:extLst>
          </p:cNvPr>
          <p:cNvSpPr txBox="1">
            <a:spLocks/>
          </p:cNvSpPr>
          <p:nvPr/>
        </p:nvSpPr>
        <p:spPr>
          <a:xfrm>
            <a:off x="798338" y="6270869"/>
            <a:ext cx="46326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7B8A0EF-CE87-AF42-9969-68B25532AF96}" type="slidenum">
              <a:rPr lang="en-US" b="1" smtClean="0"/>
              <a:pPr/>
              <a:t>52</a:t>
            </a:fld>
            <a:endParaRPr lang="en-US" sz="1400" b="1"/>
          </a:p>
        </p:txBody>
      </p:sp>
    </p:spTree>
    <p:extLst>
      <p:ext uri="{BB962C8B-B14F-4D97-AF65-F5344CB8AC3E}">
        <p14:creationId xmlns:p14="http://schemas.microsoft.com/office/powerpoint/2010/main" val="38931922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FA6611-26DC-77B7-1067-B36692EB6D6A}"/>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16C398A5-A817-AA1A-42A0-747E5F2E4240}"/>
              </a:ext>
              <a:ext uri="{C183D7F6-B498-43B3-948B-1728B52AA6E4}">
                <adec:decorative xmlns:adec="http://schemas.microsoft.com/office/drawing/2017/decorative" val="0"/>
              </a:ext>
            </a:extLst>
          </p:cNvPr>
          <p:cNvSpPr>
            <a:spLocks noGrp="1"/>
          </p:cNvSpPr>
          <p:nvPr>
            <p:ph type="title"/>
          </p:nvPr>
        </p:nvSpPr>
        <p:spPr>
          <a:xfrm>
            <a:off x="838200" y="-1013860"/>
            <a:ext cx="10515600" cy="1013860"/>
          </a:xfrm>
        </p:spPr>
        <p:txBody>
          <a:bodyPr vert="horz" lIns="91440" tIns="45720" rIns="91440" bIns="45720" rtlCol="0" anchor="b">
            <a:normAutofit/>
          </a:bodyPr>
          <a:lstStyle/>
          <a:p>
            <a:r>
              <a:rPr lang="en-US" sz="1200"/>
              <a:t>Scenario 4</a:t>
            </a:r>
          </a:p>
        </p:txBody>
      </p:sp>
      <p:sp>
        <p:nvSpPr>
          <p:cNvPr id="5" name="TextBox 4">
            <a:extLst>
              <a:ext uri="{FF2B5EF4-FFF2-40B4-BE49-F238E27FC236}">
                <a16:creationId xmlns:a16="http://schemas.microsoft.com/office/drawing/2014/main" id="{D625AFD9-ECDC-B9CE-B81D-C7E7A08FD89E}"/>
              </a:ext>
            </a:extLst>
          </p:cNvPr>
          <p:cNvSpPr txBox="1"/>
          <p:nvPr/>
        </p:nvSpPr>
        <p:spPr>
          <a:xfrm>
            <a:off x="565608" y="888212"/>
            <a:ext cx="5310431" cy="400110"/>
          </a:xfrm>
          <a:prstGeom prst="rect">
            <a:avLst/>
          </a:prstGeom>
          <a:solidFill>
            <a:schemeClr val="bg2">
              <a:lumMod val="90000"/>
            </a:schemeClr>
          </a:solidFill>
          <a:ln w="38100">
            <a:solidFill>
              <a:schemeClr val="tx2"/>
            </a:solidFill>
          </a:ln>
        </p:spPr>
        <p:txBody>
          <a:bodyPr wrap="square" rtlCol="0">
            <a:spAutoFit/>
          </a:bodyPr>
          <a:lstStyle/>
          <a:p>
            <a:pPr algn="ctr"/>
            <a:r>
              <a:rPr lang="en-US" sz="2000" b="1">
                <a:solidFill>
                  <a:schemeClr val="tx2"/>
                </a:solidFill>
              </a:rPr>
              <a:t>Family comment</a:t>
            </a:r>
          </a:p>
        </p:txBody>
      </p:sp>
      <p:sp>
        <p:nvSpPr>
          <p:cNvPr id="2" name="Text Placeholder 1">
            <a:extLst>
              <a:ext uri="{FF2B5EF4-FFF2-40B4-BE49-F238E27FC236}">
                <a16:creationId xmlns:a16="http://schemas.microsoft.com/office/drawing/2014/main" id="{40EE6797-CDDB-2160-0D58-AD10DAF5C67D}"/>
              </a:ext>
            </a:extLst>
          </p:cNvPr>
          <p:cNvSpPr>
            <a:spLocks noGrp="1"/>
          </p:cNvSpPr>
          <p:nvPr>
            <p:ph type="body" sz="quarter" idx="14"/>
          </p:nvPr>
        </p:nvSpPr>
        <p:spPr>
          <a:xfrm>
            <a:off x="565609" y="1666239"/>
            <a:ext cx="5303520" cy="3842575"/>
          </a:xfrm>
          <a:solidFill>
            <a:schemeClr val="accent6">
              <a:lumMod val="20000"/>
              <a:lumOff val="80000"/>
            </a:schemeClr>
          </a:solidFill>
          <a:ln w="38100">
            <a:solidFill>
              <a:schemeClr val="tx1"/>
            </a:solidFill>
          </a:ln>
        </p:spPr>
        <p:txBody>
          <a:bodyPr>
            <a:noAutofit/>
          </a:bodyPr>
          <a:lstStyle/>
          <a:p>
            <a:pPr algn="ctr"/>
            <a:endParaRPr lang="en-US" sz="2400" i="1"/>
          </a:p>
          <a:p>
            <a:pPr algn="ctr"/>
            <a:endParaRPr lang="en-US" sz="2400" i="1"/>
          </a:p>
          <a:p>
            <a:pPr algn="ctr"/>
            <a:r>
              <a:rPr lang="en-US" sz="2400" i="1"/>
              <a:t>“I don’t need to be paid to take care of family.”</a:t>
            </a:r>
            <a:endParaRPr lang="en-US" sz="2400" i="1">
              <a:solidFill>
                <a:schemeClr val="tx2"/>
              </a:solidFill>
            </a:endParaRPr>
          </a:p>
        </p:txBody>
      </p:sp>
      <p:sp>
        <p:nvSpPr>
          <p:cNvPr id="6" name="TextBox 5">
            <a:extLst>
              <a:ext uri="{FF2B5EF4-FFF2-40B4-BE49-F238E27FC236}">
                <a16:creationId xmlns:a16="http://schemas.microsoft.com/office/drawing/2014/main" id="{4991232E-0FD9-CCB7-126B-B5F6067091FB}"/>
              </a:ext>
            </a:extLst>
          </p:cNvPr>
          <p:cNvSpPr txBox="1"/>
          <p:nvPr/>
        </p:nvSpPr>
        <p:spPr>
          <a:xfrm>
            <a:off x="6164344" y="888212"/>
            <a:ext cx="5310432" cy="400110"/>
          </a:xfrm>
          <a:prstGeom prst="rect">
            <a:avLst/>
          </a:prstGeom>
          <a:solidFill>
            <a:schemeClr val="accent1">
              <a:lumMod val="40000"/>
              <a:lumOff val="60000"/>
            </a:schemeClr>
          </a:solidFill>
          <a:ln w="38100">
            <a:solidFill>
              <a:schemeClr val="accent1"/>
            </a:solidFill>
          </a:ln>
        </p:spPr>
        <p:txBody>
          <a:bodyPr wrap="square" rtlCol="0">
            <a:spAutoFit/>
          </a:bodyPr>
          <a:lstStyle/>
          <a:p>
            <a:pPr algn="ctr"/>
            <a:r>
              <a:rPr lang="en-US" sz="2000" b="1">
                <a:solidFill>
                  <a:schemeClr val="tx2"/>
                </a:solidFill>
              </a:rPr>
              <a:t>Response</a:t>
            </a:r>
          </a:p>
        </p:txBody>
      </p:sp>
      <p:sp>
        <p:nvSpPr>
          <p:cNvPr id="4" name="Text Placeholder 3">
            <a:extLst>
              <a:ext uri="{FF2B5EF4-FFF2-40B4-BE49-F238E27FC236}">
                <a16:creationId xmlns:a16="http://schemas.microsoft.com/office/drawing/2014/main" id="{72C2F8EE-51F4-9888-E0C7-09D9489B65C2}"/>
              </a:ext>
            </a:extLst>
          </p:cNvPr>
          <p:cNvSpPr>
            <a:spLocks noGrp="1"/>
          </p:cNvSpPr>
          <p:nvPr>
            <p:ph type="body" sz="quarter" idx="17"/>
          </p:nvPr>
        </p:nvSpPr>
        <p:spPr>
          <a:xfrm>
            <a:off x="6164344" y="1666238"/>
            <a:ext cx="5310432" cy="3842575"/>
          </a:xfrm>
          <a:solidFill>
            <a:schemeClr val="accent1">
              <a:lumMod val="20000"/>
              <a:lumOff val="80000"/>
            </a:schemeClr>
          </a:solidFill>
          <a:ln w="38100">
            <a:solidFill>
              <a:schemeClr val="accent1"/>
            </a:solidFill>
          </a:ln>
        </p:spPr>
        <p:txBody>
          <a:bodyPr lIns="182880" tIns="182880" rIns="182880" bIns="182880">
            <a:normAutofit lnSpcReduction="10000"/>
          </a:bodyPr>
          <a:lstStyle/>
          <a:p>
            <a:pPr marL="342900" indent="-342900">
              <a:lnSpc>
                <a:spcPct val="100000"/>
              </a:lnSpc>
              <a:buFont typeface="Arial" panose="020B0604020202020204" pitchFamily="34" charset="0"/>
              <a:buChar char="•"/>
            </a:pPr>
            <a:r>
              <a:rPr lang="en-US" sz="2200"/>
              <a:t>You aren’t being paid.</a:t>
            </a:r>
          </a:p>
          <a:p>
            <a:pPr marL="342900" indent="-342900">
              <a:lnSpc>
                <a:spcPct val="100000"/>
              </a:lnSpc>
              <a:buFont typeface="Arial" panose="020B0604020202020204" pitchFamily="34" charset="0"/>
              <a:buChar char="•"/>
            </a:pPr>
            <a:r>
              <a:rPr lang="en-US" sz="2200"/>
              <a:t>You are being supported to help meet the needs of the child you unexpectedly agreed to raise.</a:t>
            </a:r>
          </a:p>
          <a:p>
            <a:pPr marL="342900" indent="-342900">
              <a:lnSpc>
                <a:spcPct val="100000"/>
              </a:lnSpc>
              <a:buFont typeface="Arial" panose="020B0604020202020204" pitchFamily="34" charset="0"/>
              <a:buChar char="•"/>
            </a:pPr>
            <a:r>
              <a:rPr lang="en-US" sz="2200"/>
              <a:t>Review the uses of foster care maintenance payments.</a:t>
            </a:r>
          </a:p>
          <a:p>
            <a:pPr marL="342900" indent="-342900">
              <a:lnSpc>
                <a:spcPct val="100000"/>
              </a:lnSpc>
              <a:buFont typeface="Arial" panose="020B0604020202020204" pitchFamily="34" charset="0"/>
              <a:buChar char="•"/>
            </a:pPr>
            <a:r>
              <a:rPr lang="en-US" sz="2200"/>
              <a:t>Affirm the costs of raising a child. </a:t>
            </a:r>
          </a:p>
          <a:p>
            <a:pPr marL="342900" indent="-342900">
              <a:lnSpc>
                <a:spcPct val="100000"/>
              </a:lnSpc>
              <a:buFont typeface="Arial" panose="020B0604020202020204" pitchFamily="34" charset="0"/>
              <a:buChar char="•"/>
            </a:pPr>
            <a:r>
              <a:rPr lang="en-US" sz="2200"/>
              <a:t>We value you – we want to support you!</a:t>
            </a:r>
          </a:p>
        </p:txBody>
      </p:sp>
      <p:sp>
        <p:nvSpPr>
          <p:cNvPr id="3" name="Slide Number Placeholder 2">
            <a:extLst>
              <a:ext uri="{FF2B5EF4-FFF2-40B4-BE49-F238E27FC236}">
                <a16:creationId xmlns:a16="http://schemas.microsoft.com/office/drawing/2014/main" id="{A5AC3D85-917E-AE0A-299C-183FF2AD135D}"/>
              </a:ext>
              <a:ext uri="{C183D7F6-B498-43B3-948B-1728B52AA6E4}">
                <adec:decorative xmlns:adec="http://schemas.microsoft.com/office/drawing/2017/decorative" val="1"/>
              </a:ext>
            </a:extLst>
          </p:cNvPr>
          <p:cNvSpPr txBox="1">
            <a:spLocks/>
          </p:cNvSpPr>
          <p:nvPr/>
        </p:nvSpPr>
        <p:spPr>
          <a:xfrm>
            <a:off x="798338" y="6270869"/>
            <a:ext cx="46326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7B8A0EF-CE87-AF42-9969-68B25532AF96}" type="slidenum">
              <a:rPr lang="en-US" b="1" smtClean="0"/>
              <a:pPr/>
              <a:t>53</a:t>
            </a:fld>
            <a:endParaRPr lang="en-US" sz="1400" b="1"/>
          </a:p>
        </p:txBody>
      </p:sp>
    </p:spTree>
    <p:extLst>
      <p:ext uri="{BB962C8B-B14F-4D97-AF65-F5344CB8AC3E}">
        <p14:creationId xmlns:p14="http://schemas.microsoft.com/office/powerpoint/2010/main" val="33792623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121D9-4721-9EA1-C67F-28D3FB18E12B}"/>
              </a:ext>
              <a:ext uri="{C183D7F6-B498-43B3-948B-1728B52AA6E4}">
                <adec:decorative xmlns:adec="http://schemas.microsoft.com/office/drawing/2017/decorative" val="1"/>
              </a:ext>
            </a:extLst>
          </p:cNvPr>
          <p:cNvSpPr>
            <a:spLocks noGrp="1"/>
          </p:cNvSpPr>
          <p:nvPr>
            <p:ph type="title"/>
          </p:nvPr>
        </p:nvSpPr>
        <p:spPr>
          <a:xfrm>
            <a:off x="838200" y="-1013860"/>
            <a:ext cx="10515600" cy="1013860"/>
          </a:xfrm>
        </p:spPr>
        <p:txBody>
          <a:bodyPr vert="horz" lIns="91440" tIns="45720" rIns="91440" bIns="45720" rtlCol="0" anchor="b">
            <a:normAutofit/>
          </a:bodyPr>
          <a:lstStyle/>
          <a:p>
            <a:r>
              <a:rPr lang="en-US" sz="1200"/>
              <a:t>Kinship Caregiving Options</a:t>
            </a:r>
          </a:p>
        </p:txBody>
      </p:sp>
      <p:pic>
        <p:nvPicPr>
          <p:cNvPr id="8" name="Picture 7" descr="First page of Kinship Caregiving Options resource">
            <a:extLst>
              <a:ext uri="{FF2B5EF4-FFF2-40B4-BE49-F238E27FC236}">
                <a16:creationId xmlns:a16="http://schemas.microsoft.com/office/drawing/2014/main" id="{5901BF47-9274-7899-92DE-95F72253857F}"/>
              </a:ext>
            </a:extLst>
          </p:cNvPr>
          <p:cNvPicPr>
            <a:picLocks noChangeAspect="1"/>
          </p:cNvPicPr>
          <p:nvPr/>
        </p:nvPicPr>
        <p:blipFill>
          <a:blip r:embed="rId3"/>
          <a:stretch>
            <a:fillRect/>
          </a:stretch>
        </p:blipFill>
        <p:spPr>
          <a:xfrm>
            <a:off x="1192259" y="134958"/>
            <a:ext cx="4435543" cy="5799712"/>
          </a:xfrm>
          <a:prstGeom prst="rect">
            <a:avLst/>
          </a:prstGeom>
        </p:spPr>
      </p:pic>
      <p:sp>
        <p:nvSpPr>
          <p:cNvPr id="4" name="Text Placeholder 3">
            <a:extLst>
              <a:ext uri="{FF2B5EF4-FFF2-40B4-BE49-F238E27FC236}">
                <a16:creationId xmlns:a16="http://schemas.microsoft.com/office/drawing/2014/main" id="{BFC5484A-D90B-6F3D-A07E-193B06B9C1C9}"/>
              </a:ext>
            </a:extLst>
          </p:cNvPr>
          <p:cNvSpPr>
            <a:spLocks noGrp="1"/>
          </p:cNvSpPr>
          <p:nvPr>
            <p:ph type="body" sz="quarter" idx="17"/>
          </p:nvPr>
        </p:nvSpPr>
        <p:spPr>
          <a:xfrm>
            <a:off x="6564200" y="2437019"/>
            <a:ext cx="4276975" cy="1025165"/>
          </a:xfrm>
        </p:spPr>
        <p:txBody>
          <a:bodyPr>
            <a:normAutofit lnSpcReduction="10000"/>
          </a:bodyPr>
          <a:lstStyle/>
          <a:p>
            <a:r>
              <a:rPr lang="en-US" sz="2400">
                <a:solidFill>
                  <a:schemeClr val="tx2"/>
                </a:solidFill>
              </a:rPr>
              <a:t>To present options to families in a balanced way, consider using this </a:t>
            </a:r>
            <a:r>
              <a:rPr lang="en-US" sz="2400">
                <a:solidFill>
                  <a:schemeClr val="tx2"/>
                </a:solidFill>
                <a:hlinkClick r:id="rId4"/>
              </a:rPr>
              <a:t>tool</a:t>
            </a:r>
            <a:r>
              <a:rPr lang="en-US" sz="2400">
                <a:solidFill>
                  <a:schemeClr val="tx2"/>
                </a:solidFill>
              </a:rPr>
              <a:t>. </a:t>
            </a:r>
          </a:p>
          <a:p>
            <a:endParaRPr lang="en-US" sz="2400">
              <a:solidFill>
                <a:schemeClr val="tx2"/>
              </a:solidFill>
            </a:endParaRPr>
          </a:p>
        </p:txBody>
      </p:sp>
      <p:sp>
        <p:nvSpPr>
          <p:cNvPr id="5" name="Slide Number Placeholder 2">
            <a:extLst>
              <a:ext uri="{FF2B5EF4-FFF2-40B4-BE49-F238E27FC236}">
                <a16:creationId xmlns:a16="http://schemas.microsoft.com/office/drawing/2014/main" id="{2F285E5A-4F2D-84C9-9C0F-E7D34897EFAB}"/>
              </a:ext>
              <a:ext uri="{C183D7F6-B498-43B3-948B-1728B52AA6E4}">
                <adec:decorative xmlns:adec="http://schemas.microsoft.com/office/drawing/2017/decorative" val="1"/>
              </a:ext>
            </a:extLst>
          </p:cNvPr>
          <p:cNvSpPr>
            <a:spLocks noGrp="1"/>
          </p:cNvSpPr>
          <p:nvPr>
            <p:ph type="sldNum" sz="quarter" idx="16"/>
          </p:nvPr>
        </p:nvSpPr>
        <p:spPr>
          <a:xfrm>
            <a:off x="798338" y="6270869"/>
            <a:ext cx="46326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7B8A0EF-CE87-AF42-9969-68B25532AF96}" type="slidenum">
              <a:rPr lang="en-US" b="1" smtClean="0"/>
              <a:pPr/>
              <a:t>54</a:t>
            </a:fld>
            <a:endParaRPr lang="en-US" sz="1400" b="1"/>
          </a:p>
        </p:txBody>
      </p:sp>
    </p:spTree>
    <p:extLst>
      <p:ext uri="{BB962C8B-B14F-4D97-AF65-F5344CB8AC3E}">
        <p14:creationId xmlns:p14="http://schemas.microsoft.com/office/powerpoint/2010/main" val="31441963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D55ED-5B26-415E-BCD3-507D89C341EE}"/>
              </a:ext>
            </a:extLst>
          </p:cNvPr>
          <p:cNvSpPr>
            <a:spLocks noGrp="1"/>
          </p:cNvSpPr>
          <p:nvPr>
            <p:ph type="title"/>
          </p:nvPr>
        </p:nvSpPr>
        <p:spPr>
          <a:xfrm>
            <a:off x="838199" y="430405"/>
            <a:ext cx="10515600" cy="1427245"/>
          </a:xfrm>
        </p:spPr>
        <p:txBody>
          <a:bodyPr>
            <a:noAutofit/>
          </a:bodyPr>
          <a:lstStyle/>
          <a:p>
            <a:r>
              <a:rPr lang="en-US" sz="2800">
                <a:solidFill>
                  <a:schemeClr val="tx2"/>
                </a:solidFill>
              </a:rPr>
              <a:t>Adoption and Guardianship for Children in </a:t>
            </a:r>
            <a:br>
              <a:rPr lang="en-US" sz="2800">
                <a:solidFill>
                  <a:schemeClr val="tx2"/>
                </a:solidFill>
              </a:rPr>
            </a:br>
            <a:r>
              <a:rPr lang="en-US" sz="2800">
                <a:solidFill>
                  <a:schemeClr val="tx2"/>
                </a:solidFill>
              </a:rPr>
              <a:t>Kinship Foster Care: Comparison Charts</a:t>
            </a:r>
          </a:p>
        </p:txBody>
      </p:sp>
      <p:sp>
        <p:nvSpPr>
          <p:cNvPr id="3" name="Slide Number Placeholder 2">
            <a:extLst>
              <a:ext uri="{FF2B5EF4-FFF2-40B4-BE49-F238E27FC236}">
                <a16:creationId xmlns:a16="http://schemas.microsoft.com/office/drawing/2014/main" id="{CF43AB0B-A9DA-418A-92A9-DAE05863B9AA}"/>
              </a:ext>
              <a:ext uri="{C183D7F6-B498-43B3-948B-1728B52AA6E4}">
                <adec:decorative xmlns:adec="http://schemas.microsoft.com/office/drawing/2017/decorative" val="1"/>
              </a:ext>
            </a:extLst>
          </p:cNvPr>
          <p:cNvSpPr>
            <a:spLocks noGrp="1"/>
          </p:cNvSpPr>
          <p:nvPr>
            <p:ph type="sldNum" sz="quarter" idx="16"/>
          </p:nvPr>
        </p:nvSpPr>
        <p:spPr>
          <a:xfrm>
            <a:off x="798338" y="6270869"/>
            <a:ext cx="46326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7B8A0EF-CE87-AF42-9969-68B25532AF96}" type="slidenum">
              <a:rPr lang="en-US" b="1" smtClean="0"/>
              <a:pPr/>
              <a:t>55</a:t>
            </a:fld>
            <a:endParaRPr lang="en-US" sz="1400" b="1"/>
          </a:p>
        </p:txBody>
      </p:sp>
      <p:sp>
        <p:nvSpPr>
          <p:cNvPr id="4" name="Content Placeholder 3">
            <a:extLst>
              <a:ext uri="{FF2B5EF4-FFF2-40B4-BE49-F238E27FC236}">
                <a16:creationId xmlns:a16="http://schemas.microsoft.com/office/drawing/2014/main" id="{5794E1F5-7ECE-4745-BDC3-CA78A80D9739}"/>
              </a:ext>
            </a:extLst>
          </p:cNvPr>
          <p:cNvSpPr>
            <a:spLocks noGrp="1"/>
          </p:cNvSpPr>
          <p:nvPr>
            <p:ph sz="half" idx="1"/>
          </p:nvPr>
        </p:nvSpPr>
        <p:spPr>
          <a:xfrm>
            <a:off x="668866" y="1549898"/>
            <a:ext cx="6310746" cy="4085792"/>
          </a:xfrm>
        </p:spPr>
        <p:txBody>
          <a:bodyPr>
            <a:noAutofit/>
          </a:bodyPr>
          <a:lstStyle/>
          <a:p>
            <a:pPr>
              <a:lnSpc>
                <a:spcPct val="120000"/>
              </a:lnSpc>
            </a:pPr>
            <a:r>
              <a:rPr lang="en-US" sz="2200">
                <a:solidFill>
                  <a:schemeClr val="tx2"/>
                </a:solidFill>
              </a:rPr>
              <a:t>National and state comparison charts</a:t>
            </a:r>
          </a:p>
          <a:p>
            <a:pPr>
              <a:lnSpc>
                <a:spcPct val="120000"/>
              </a:lnSpc>
            </a:pPr>
            <a:r>
              <a:rPr lang="en-US" sz="2200">
                <a:solidFill>
                  <a:schemeClr val="tx2"/>
                </a:solidFill>
              </a:rPr>
              <a:t>Each chart includes information on:</a:t>
            </a:r>
          </a:p>
          <a:p>
            <a:pPr marL="342900" indent="-342900">
              <a:lnSpc>
                <a:spcPct val="100000"/>
              </a:lnSpc>
              <a:spcBef>
                <a:spcPts val="0"/>
              </a:spcBef>
              <a:buFont typeface="Arial" panose="020B0604020202020204" pitchFamily="34" charset="0"/>
              <a:buChar char="•"/>
            </a:pPr>
            <a:r>
              <a:rPr lang="en-US" sz="2200" b="0">
                <a:solidFill>
                  <a:schemeClr val="tx2"/>
                </a:solidFill>
              </a:rPr>
              <a:t>Rights and Responsibilities</a:t>
            </a:r>
          </a:p>
          <a:p>
            <a:pPr marL="342900" indent="-342900">
              <a:lnSpc>
                <a:spcPct val="100000"/>
              </a:lnSpc>
              <a:spcBef>
                <a:spcPts val="0"/>
              </a:spcBef>
              <a:buFont typeface="Arial" panose="020B0604020202020204" pitchFamily="34" charset="0"/>
              <a:buChar char="•"/>
            </a:pPr>
            <a:r>
              <a:rPr lang="en-US" sz="2200" b="0">
                <a:solidFill>
                  <a:schemeClr val="tx2"/>
                </a:solidFill>
              </a:rPr>
              <a:t>Financial and Legal Assistance</a:t>
            </a:r>
          </a:p>
          <a:p>
            <a:pPr marL="342900" indent="-342900">
              <a:lnSpc>
                <a:spcPct val="100000"/>
              </a:lnSpc>
              <a:spcBef>
                <a:spcPts val="0"/>
              </a:spcBef>
              <a:buFont typeface="Arial" panose="020B0604020202020204" pitchFamily="34" charset="0"/>
              <a:buChar char="•"/>
            </a:pPr>
            <a:r>
              <a:rPr lang="en-US" sz="2200" b="0">
                <a:solidFill>
                  <a:schemeClr val="tx2"/>
                </a:solidFill>
              </a:rPr>
              <a:t>Public Benefits</a:t>
            </a:r>
          </a:p>
          <a:p>
            <a:pPr marL="342900" indent="-342900">
              <a:lnSpc>
                <a:spcPct val="100000"/>
              </a:lnSpc>
              <a:spcBef>
                <a:spcPts val="0"/>
              </a:spcBef>
              <a:buFont typeface="Arial" panose="020B0604020202020204" pitchFamily="34" charset="0"/>
              <a:buChar char="•"/>
            </a:pPr>
            <a:r>
              <a:rPr lang="en-US" sz="2200" b="0">
                <a:solidFill>
                  <a:schemeClr val="tx2"/>
                </a:solidFill>
              </a:rPr>
              <a:t>Health Insurance</a:t>
            </a:r>
          </a:p>
          <a:p>
            <a:pPr marL="342900" indent="-342900">
              <a:lnSpc>
                <a:spcPct val="100000"/>
              </a:lnSpc>
              <a:spcBef>
                <a:spcPts val="0"/>
              </a:spcBef>
              <a:buFont typeface="Arial" panose="020B0604020202020204" pitchFamily="34" charset="0"/>
              <a:buChar char="•"/>
            </a:pPr>
            <a:r>
              <a:rPr lang="en-US" sz="2200" b="0">
                <a:solidFill>
                  <a:schemeClr val="tx2"/>
                </a:solidFill>
              </a:rPr>
              <a:t>Federal and State Tax Credits</a:t>
            </a:r>
          </a:p>
          <a:p>
            <a:pPr marL="342900" indent="-342900">
              <a:lnSpc>
                <a:spcPct val="100000"/>
              </a:lnSpc>
              <a:spcBef>
                <a:spcPts val="0"/>
              </a:spcBef>
              <a:buFont typeface="Arial" panose="020B0604020202020204" pitchFamily="34" charset="0"/>
              <a:buChar char="•"/>
            </a:pPr>
            <a:r>
              <a:rPr lang="en-US" sz="2200" b="0">
                <a:solidFill>
                  <a:schemeClr val="tx2"/>
                </a:solidFill>
              </a:rPr>
              <a:t>Caregiver Successor Planning and Death Benefits for Children</a:t>
            </a:r>
          </a:p>
          <a:p>
            <a:pPr marL="342900" indent="-342900">
              <a:lnSpc>
                <a:spcPct val="100000"/>
              </a:lnSpc>
              <a:spcBef>
                <a:spcPts val="0"/>
              </a:spcBef>
              <a:buFont typeface="Arial" panose="020B0604020202020204" pitchFamily="34" charset="0"/>
              <a:buChar char="•"/>
            </a:pPr>
            <a:r>
              <a:rPr lang="en-US" sz="2200" b="0">
                <a:solidFill>
                  <a:schemeClr val="tx2"/>
                </a:solidFill>
              </a:rPr>
              <a:t>College and Independent Living</a:t>
            </a:r>
          </a:p>
          <a:p>
            <a:pPr marL="342900" indent="-342900">
              <a:lnSpc>
                <a:spcPct val="100000"/>
              </a:lnSpc>
              <a:spcBef>
                <a:spcPts val="0"/>
              </a:spcBef>
              <a:buFont typeface="Arial" panose="020B0604020202020204" pitchFamily="34" charset="0"/>
              <a:buChar char="•"/>
            </a:pPr>
            <a:endParaRPr lang="en-US" sz="2200" b="0"/>
          </a:p>
          <a:p>
            <a:pPr>
              <a:lnSpc>
                <a:spcPct val="120000"/>
              </a:lnSpc>
            </a:pPr>
            <a:endParaRPr lang="en-US" sz="1800" b="0"/>
          </a:p>
        </p:txBody>
      </p:sp>
      <p:pic>
        <p:nvPicPr>
          <p:cNvPr id="6" name="Picture Placeholder 7" descr="An image of the first page of the national comparison chart">
            <a:hlinkClick r:id="rId3"/>
            <a:extLst>
              <a:ext uri="{FF2B5EF4-FFF2-40B4-BE49-F238E27FC236}">
                <a16:creationId xmlns:a16="http://schemas.microsoft.com/office/drawing/2014/main" id="{0044AC52-4DB7-45C2-B753-894186585DE1}"/>
              </a:ext>
            </a:extLst>
          </p:cNvPr>
          <p:cNvPicPr>
            <a:picLocks noGrp="1" noChangeAspect="1"/>
          </p:cNvPicPr>
          <p:nvPr>
            <p:ph sz="half" idx="17"/>
          </p:nvPr>
        </p:nvPicPr>
        <p:blipFill>
          <a:blip r:embed="rId4"/>
          <a:stretch>
            <a:fillRect/>
          </a:stretch>
        </p:blipFill>
        <p:spPr>
          <a:xfrm>
            <a:off x="7568120" y="1340262"/>
            <a:ext cx="3785679" cy="4643810"/>
          </a:xfrm>
          <a:prstGeom prst="rect">
            <a:avLst/>
          </a:prstGeom>
        </p:spPr>
      </p:pic>
      <p:sp>
        <p:nvSpPr>
          <p:cNvPr id="7" name="TextBox 6">
            <a:extLst>
              <a:ext uri="{FF2B5EF4-FFF2-40B4-BE49-F238E27FC236}">
                <a16:creationId xmlns:a16="http://schemas.microsoft.com/office/drawing/2014/main" id="{48A874FD-B043-D706-61F8-B04B973CDB25}"/>
              </a:ext>
            </a:extLst>
          </p:cNvPr>
          <p:cNvSpPr txBox="1"/>
          <p:nvPr/>
        </p:nvSpPr>
        <p:spPr>
          <a:xfrm>
            <a:off x="5590310" y="6104429"/>
            <a:ext cx="6310745" cy="646331"/>
          </a:xfrm>
          <a:prstGeom prst="rect">
            <a:avLst/>
          </a:prstGeom>
          <a:noFill/>
        </p:spPr>
        <p:txBody>
          <a:bodyPr wrap="square">
            <a:spAutoFit/>
          </a:bodyPr>
          <a:lstStyle/>
          <a:p>
            <a:pPr>
              <a:lnSpc>
                <a:spcPct val="100000"/>
              </a:lnSpc>
              <a:spcBef>
                <a:spcPts val="0"/>
              </a:spcBef>
            </a:pPr>
            <a:r>
              <a:rPr lang="en-US" sz="1800" b="1">
                <a:hlinkClick r:id="rId5"/>
              </a:rPr>
              <a:t>www.gu.org/resources/adoption-and-guardianship-for-children-in-kinship-foster-care/</a:t>
            </a:r>
            <a:r>
              <a:rPr lang="en-US" sz="1800" b="1"/>
              <a:t> </a:t>
            </a:r>
          </a:p>
        </p:txBody>
      </p:sp>
    </p:spTree>
    <p:extLst>
      <p:ext uri="{BB962C8B-B14F-4D97-AF65-F5344CB8AC3E}">
        <p14:creationId xmlns:p14="http://schemas.microsoft.com/office/powerpoint/2010/main" val="41686136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45D19-97BA-1E93-5940-F4DE169AC1DC}"/>
              </a:ext>
            </a:extLst>
          </p:cNvPr>
          <p:cNvSpPr>
            <a:spLocks noGrp="1"/>
          </p:cNvSpPr>
          <p:nvPr>
            <p:ph type="ctrTitle"/>
          </p:nvPr>
        </p:nvSpPr>
        <p:spPr/>
        <p:txBody>
          <a:bodyPr>
            <a:normAutofit/>
          </a:bodyPr>
          <a:lstStyle/>
          <a:p>
            <a:r>
              <a:rPr lang="en-US" sz="4000"/>
              <a:t>Additional Resources</a:t>
            </a:r>
            <a:br>
              <a:rPr lang="en-US" sz="4000"/>
            </a:br>
            <a:endParaRPr lang="en-US" sz="4000"/>
          </a:p>
        </p:txBody>
      </p:sp>
      <p:pic>
        <p:nvPicPr>
          <p:cNvPr id="5" name="Content Placeholder 4" descr="A white grandmother and her grandson smile as they read on the couch together">
            <a:extLst>
              <a:ext uri="{FF2B5EF4-FFF2-40B4-BE49-F238E27FC236}">
                <a16:creationId xmlns:a16="http://schemas.microsoft.com/office/drawing/2014/main" id="{1879C59A-AC2C-6ECA-67CE-031202A2EFBE}"/>
              </a:ext>
            </a:extLst>
          </p:cNvPr>
          <p:cNvPicPr>
            <a:picLocks noGrp="1" noChangeAspect="1"/>
          </p:cNvPicPr>
          <p:nvPr>
            <p:ph sz="quarter" idx="10"/>
          </p:nvPr>
        </p:nvPicPr>
        <p:blipFill>
          <a:blip r:embed="rId3"/>
          <a:srcRect l="39729" r="8436" b="19837"/>
          <a:stretch/>
        </p:blipFill>
        <p:spPr>
          <a:xfrm>
            <a:off x="5497033" y="0"/>
            <a:ext cx="6693058" cy="6858000"/>
          </a:xfrm>
        </p:spPr>
      </p:pic>
    </p:spTree>
    <p:extLst>
      <p:ext uri="{BB962C8B-B14F-4D97-AF65-F5344CB8AC3E}">
        <p14:creationId xmlns:p14="http://schemas.microsoft.com/office/powerpoint/2010/main" val="29128213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5EB0C-84E8-C493-DBB9-38079BB2247D}"/>
              </a:ext>
              <a:ext uri="{C183D7F6-B498-43B3-948B-1728B52AA6E4}">
                <adec:decorative xmlns:adec="http://schemas.microsoft.com/office/drawing/2017/decorative" val="1"/>
              </a:ext>
            </a:extLst>
          </p:cNvPr>
          <p:cNvSpPr>
            <a:spLocks noGrp="1"/>
          </p:cNvSpPr>
          <p:nvPr>
            <p:ph type="title"/>
          </p:nvPr>
        </p:nvSpPr>
        <p:spPr>
          <a:xfrm>
            <a:off x="838200" y="-1013860"/>
            <a:ext cx="10515600" cy="1013860"/>
          </a:xfrm>
        </p:spPr>
        <p:txBody>
          <a:bodyPr vert="horz" lIns="91440" tIns="45720" rIns="91440" bIns="45720" rtlCol="0" anchor="b">
            <a:normAutofit/>
          </a:bodyPr>
          <a:lstStyle/>
          <a:p>
            <a:r>
              <a:rPr lang="en-US" sz="1200"/>
              <a:t>Kin-Finding Toolkit</a:t>
            </a:r>
          </a:p>
        </p:txBody>
      </p:sp>
      <p:pic>
        <p:nvPicPr>
          <p:cNvPr id="6" name="Picture 5" descr="Screenshot of the Kin-Finding Toolkit webpage">
            <a:extLst>
              <a:ext uri="{FF2B5EF4-FFF2-40B4-BE49-F238E27FC236}">
                <a16:creationId xmlns:a16="http://schemas.microsoft.com/office/drawing/2014/main" id="{1797E8DA-BF19-8677-7357-CF303BAE747F}"/>
              </a:ext>
            </a:extLst>
          </p:cNvPr>
          <p:cNvPicPr>
            <a:picLocks noChangeAspect="1"/>
          </p:cNvPicPr>
          <p:nvPr/>
        </p:nvPicPr>
        <p:blipFill>
          <a:blip r:embed="rId3"/>
          <a:stretch>
            <a:fillRect/>
          </a:stretch>
        </p:blipFill>
        <p:spPr>
          <a:xfrm>
            <a:off x="731235" y="222006"/>
            <a:ext cx="10729530" cy="5524216"/>
          </a:xfrm>
          <a:prstGeom prst="rect">
            <a:avLst/>
          </a:prstGeom>
        </p:spPr>
      </p:pic>
      <p:sp>
        <p:nvSpPr>
          <p:cNvPr id="15" name="TextBox 14">
            <a:extLst>
              <a:ext uri="{FF2B5EF4-FFF2-40B4-BE49-F238E27FC236}">
                <a16:creationId xmlns:a16="http://schemas.microsoft.com/office/drawing/2014/main" id="{B57A8BAA-C1A3-4687-8582-ABA1B684EC5D}"/>
              </a:ext>
            </a:extLst>
          </p:cNvPr>
          <p:cNvSpPr txBox="1"/>
          <p:nvPr/>
        </p:nvSpPr>
        <p:spPr>
          <a:xfrm>
            <a:off x="5797485" y="6130265"/>
            <a:ext cx="6080289" cy="646331"/>
          </a:xfrm>
          <a:prstGeom prst="rect">
            <a:avLst/>
          </a:prstGeom>
          <a:noFill/>
        </p:spPr>
        <p:txBody>
          <a:bodyPr wrap="square">
            <a:spAutoFit/>
          </a:bodyPr>
          <a:lstStyle/>
          <a:p>
            <a:r>
              <a:rPr lang="en-US" b="1">
                <a:hlinkClick r:id="rId4"/>
              </a:rPr>
              <a:t>www.gksnetwork.org/resources/kin-mobilization-learning-collaborative/</a:t>
            </a:r>
            <a:r>
              <a:rPr lang="en-US" b="1"/>
              <a:t>  </a:t>
            </a:r>
          </a:p>
        </p:txBody>
      </p:sp>
      <p:sp>
        <p:nvSpPr>
          <p:cNvPr id="4" name="Slide Number Placeholder 3">
            <a:extLst>
              <a:ext uri="{FF2B5EF4-FFF2-40B4-BE49-F238E27FC236}">
                <a16:creationId xmlns:a16="http://schemas.microsoft.com/office/drawing/2014/main" id="{96DDFD15-9911-4055-DAEC-23D7115E3FE0}"/>
              </a:ext>
              <a:ext uri="{C183D7F6-B498-43B3-948B-1728B52AA6E4}">
                <adec:decorative xmlns:adec="http://schemas.microsoft.com/office/drawing/2017/decorative" val="1"/>
              </a:ext>
            </a:extLst>
          </p:cNvPr>
          <p:cNvSpPr>
            <a:spLocks noGrp="1"/>
          </p:cNvSpPr>
          <p:nvPr>
            <p:ph type="sldNum" sz="quarter" idx="16"/>
          </p:nvPr>
        </p:nvSpPr>
        <p:spPr>
          <a:xfrm>
            <a:off x="798338" y="6270869"/>
            <a:ext cx="46326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7B8A0EF-CE87-AF42-9969-68B25532AF96}" type="slidenum">
              <a:rPr lang="en-US" b="1" smtClean="0"/>
              <a:pPr>
                <a:defRPr/>
              </a:pPr>
              <a:t>57</a:t>
            </a:fld>
            <a:endParaRPr lang="en-US" b="1"/>
          </a:p>
        </p:txBody>
      </p:sp>
    </p:spTree>
    <p:extLst>
      <p:ext uri="{BB962C8B-B14F-4D97-AF65-F5344CB8AC3E}">
        <p14:creationId xmlns:p14="http://schemas.microsoft.com/office/powerpoint/2010/main" val="8220549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10C4F-FCF3-8415-2E85-05651A9C3E67}"/>
              </a:ext>
              <a:ext uri="{C183D7F6-B498-43B3-948B-1728B52AA6E4}">
                <adec:decorative xmlns:adec="http://schemas.microsoft.com/office/drawing/2017/decorative" val="1"/>
              </a:ext>
            </a:extLst>
          </p:cNvPr>
          <p:cNvSpPr>
            <a:spLocks noGrp="1"/>
          </p:cNvSpPr>
          <p:nvPr>
            <p:ph type="title"/>
          </p:nvPr>
        </p:nvSpPr>
        <p:spPr>
          <a:xfrm>
            <a:off x="838200" y="-1013860"/>
            <a:ext cx="10515600" cy="1013860"/>
          </a:xfrm>
        </p:spPr>
        <p:txBody>
          <a:bodyPr vert="horz" lIns="91440" tIns="45720" rIns="91440" bIns="45720" rtlCol="0" anchor="b">
            <a:normAutofit/>
          </a:bodyPr>
          <a:lstStyle/>
          <a:p>
            <a:r>
              <a:rPr lang="en-US" sz="1200"/>
              <a:t>Tips to Include Kinship/Grandfamilies in Programmatic Decision-Making</a:t>
            </a:r>
          </a:p>
        </p:txBody>
      </p:sp>
      <p:pic>
        <p:nvPicPr>
          <p:cNvPr id="10" name="Picture 9" descr="Screenshot of the Tips to Include Kinship/Grandfamilies in Programmatic Decision-Making webpage">
            <a:extLst>
              <a:ext uri="{FF2B5EF4-FFF2-40B4-BE49-F238E27FC236}">
                <a16:creationId xmlns:a16="http://schemas.microsoft.com/office/drawing/2014/main" id="{7CC881EA-1796-1CBF-B57B-DD8C45F9F2DC}"/>
              </a:ext>
            </a:extLst>
          </p:cNvPr>
          <p:cNvPicPr>
            <a:picLocks noChangeAspect="1"/>
          </p:cNvPicPr>
          <p:nvPr/>
        </p:nvPicPr>
        <p:blipFill>
          <a:blip r:embed="rId3"/>
          <a:stretch>
            <a:fillRect/>
          </a:stretch>
        </p:blipFill>
        <p:spPr>
          <a:xfrm>
            <a:off x="651600" y="382555"/>
            <a:ext cx="10888800" cy="5395789"/>
          </a:xfrm>
          <a:prstGeom prst="rect">
            <a:avLst/>
          </a:prstGeom>
        </p:spPr>
      </p:pic>
      <p:sp>
        <p:nvSpPr>
          <p:cNvPr id="14" name="TextBox 13">
            <a:extLst>
              <a:ext uri="{FF2B5EF4-FFF2-40B4-BE49-F238E27FC236}">
                <a16:creationId xmlns:a16="http://schemas.microsoft.com/office/drawing/2014/main" id="{EC3ADA9C-0289-9213-A33F-A174259AF88A}"/>
              </a:ext>
            </a:extLst>
          </p:cNvPr>
          <p:cNvSpPr txBox="1"/>
          <p:nvPr/>
        </p:nvSpPr>
        <p:spPr>
          <a:xfrm>
            <a:off x="5277344" y="6138243"/>
            <a:ext cx="684866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000000"/>
                </a:solidFill>
                <a:effectLst/>
                <a:uLnTx/>
                <a:uFillTx/>
                <a:latin typeface="Arial" panose="020B0604020202020204"/>
                <a:ea typeface="+mn-ea"/>
                <a:cs typeface="+mn-cs"/>
                <a:hlinkClick r:id="rId4"/>
              </a:rPr>
              <a:t>www.gksnetwork.org/resources/engaging-lived-experience/</a:t>
            </a:r>
            <a:r>
              <a:rPr kumimoji="0" lang="en-US" b="1" i="0" u="none" strike="noStrike" kern="1200" cap="none" spc="0" normalizeH="0" baseline="0" noProof="0">
                <a:ln>
                  <a:noFill/>
                </a:ln>
                <a:solidFill>
                  <a:srgbClr val="000000"/>
                </a:solidFill>
                <a:effectLst/>
                <a:uLnTx/>
                <a:uFillTx/>
                <a:latin typeface="Arial" panose="020B0604020202020204"/>
                <a:ea typeface="+mn-ea"/>
                <a:cs typeface="+mn-cs"/>
              </a:rPr>
              <a:t> </a:t>
            </a:r>
          </a:p>
        </p:txBody>
      </p:sp>
      <p:sp>
        <p:nvSpPr>
          <p:cNvPr id="15" name="Slide Number Placeholder 6">
            <a:extLst>
              <a:ext uri="{FF2B5EF4-FFF2-40B4-BE49-F238E27FC236}">
                <a16:creationId xmlns:a16="http://schemas.microsoft.com/office/drawing/2014/main" id="{F40E4F29-86C5-C897-5C48-E9BB39ED95C1}"/>
              </a:ext>
              <a:ext uri="{C183D7F6-B498-43B3-948B-1728B52AA6E4}">
                <adec:decorative xmlns:adec="http://schemas.microsoft.com/office/drawing/2017/decorative" val="1"/>
              </a:ext>
            </a:extLst>
          </p:cNvPr>
          <p:cNvSpPr txBox="1">
            <a:spLocks noChangeArrowheads="1"/>
          </p:cNvSpPr>
          <p:nvPr/>
        </p:nvSpPr>
        <p:spPr bwMode="auto">
          <a:xfrm>
            <a:off x="866480" y="6305650"/>
            <a:ext cx="423921"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Clr>
                <a:srgbClr val="335F6D"/>
              </a:buClr>
              <a:buFont typeface="Wingdings" panose="05000000000000000000" pitchFamily="2" charset="2"/>
              <a:defRPr sz="2400" b="1">
                <a:solidFill>
                  <a:srgbClr val="430C3F"/>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2EC6AD94-DF80-4228-869A-1611497F5999}" type="slidenum">
              <a:rPr kumimoji="0" lang="en-US" altLang="en-US" sz="120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58</a:t>
            </a:fld>
            <a:endParaRPr kumimoji="0" lang="en-US" altLang="en-US" sz="120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019457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94610C-5152-5179-210D-02E3997EB532}"/>
              </a:ext>
            </a:extLst>
          </p:cNvPr>
          <p:cNvSpPr>
            <a:spLocks noGrp="1"/>
          </p:cNvSpPr>
          <p:nvPr>
            <p:ph type="title"/>
          </p:nvPr>
        </p:nvSpPr>
        <p:spPr>
          <a:xfrm>
            <a:off x="900362" y="498318"/>
            <a:ext cx="9374717" cy="1013860"/>
          </a:xfrm>
        </p:spPr>
        <p:txBody>
          <a:bodyPr/>
          <a:lstStyle/>
          <a:p>
            <a:r>
              <a:rPr lang="en-US"/>
              <a:t>Strengthen Services &amp; Support</a:t>
            </a:r>
          </a:p>
        </p:txBody>
      </p:sp>
      <p:sp>
        <p:nvSpPr>
          <p:cNvPr id="4" name="Slide Number Placeholder 3">
            <a:extLst>
              <a:ext uri="{FF2B5EF4-FFF2-40B4-BE49-F238E27FC236}">
                <a16:creationId xmlns:a16="http://schemas.microsoft.com/office/drawing/2014/main" id="{C52FCE55-D76C-C1EF-AB6F-AE1C6FC4C13A}"/>
              </a:ext>
              <a:ext uri="{C183D7F6-B498-43B3-948B-1728B52AA6E4}">
                <adec:decorative xmlns:adec="http://schemas.microsoft.com/office/drawing/2017/decorative" val="1"/>
              </a:ext>
            </a:extLst>
          </p:cNvPr>
          <p:cNvSpPr>
            <a:spLocks noGrp="1"/>
          </p:cNvSpPr>
          <p:nvPr>
            <p:ph type="sldNum" sz="quarter" idx="4294967295"/>
          </p:nvPr>
        </p:nvSpPr>
        <p:spPr>
          <a:xfrm>
            <a:off x="798338" y="6270869"/>
            <a:ext cx="46326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7B8A0EF-CE87-AF42-9969-68B25532AF96}" type="slidenum">
              <a:rPr lang="en-US" b="1" smtClean="0"/>
              <a:pPr/>
              <a:t>59</a:t>
            </a:fld>
            <a:endParaRPr lang="en-US" b="1"/>
          </a:p>
        </p:txBody>
      </p:sp>
      <p:pic>
        <p:nvPicPr>
          <p:cNvPr id="7" name="Picture 6" descr="A screenshot from the Generations United website, showing images and text associated with three toolkits: &quot;American Indian &amp; Alaska Native Grandfamilies: Helping Children Thrive Through Connection to Family and Cultural Identity,&quot; &quot;African American Grandfamilies: Helping Children Thrive Through Connection to Family and Culture,&quot; and &quot;Latino Grandfamilies: Helping Children Thrive Through Connection to Culture and Family&quot;">
            <a:extLst>
              <a:ext uri="{FF2B5EF4-FFF2-40B4-BE49-F238E27FC236}">
                <a16:creationId xmlns:a16="http://schemas.microsoft.com/office/drawing/2014/main" id="{A298EED3-0C02-9B5E-7279-CDF533079C00}"/>
              </a:ext>
            </a:extLst>
          </p:cNvPr>
          <p:cNvPicPr>
            <a:picLocks noChangeAspect="1"/>
          </p:cNvPicPr>
          <p:nvPr/>
        </p:nvPicPr>
        <p:blipFill>
          <a:blip r:embed="rId3"/>
          <a:stretch>
            <a:fillRect/>
          </a:stretch>
        </p:blipFill>
        <p:spPr>
          <a:xfrm>
            <a:off x="798338" y="1393607"/>
            <a:ext cx="10227312" cy="4275271"/>
          </a:xfrm>
          <a:prstGeom prst="rect">
            <a:avLst/>
          </a:prstGeom>
        </p:spPr>
      </p:pic>
      <p:sp>
        <p:nvSpPr>
          <p:cNvPr id="8" name="TextBox 7">
            <a:extLst>
              <a:ext uri="{FF2B5EF4-FFF2-40B4-BE49-F238E27FC236}">
                <a16:creationId xmlns:a16="http://schemas.microsoft.com/office/drawing/2014/main" id="{AF0AEF01-5A85-3547-B13C-3735C40A0D7B}"/>
              </a:ext>
            </a:extLst>
          </p:cNvPr>
          <p:cNvSpPr txBox="1"/>
          <p:nvPr/>
        </p:nvSpPr>
        <p:spPr>
          <a:xfrm>
            <a:off x="5309523" y="6194835"/>
            <a:ext cx="6614657" cy="369332"/>
          </a:xfrm>
          <a:prstGeom prst="rect">
            <a:avLst/>
          </a:prstGeom>
          <a:noFill/>
        </p:spPr>
        <p:txBody>
          <a:bodyPr wrap="square" rtlCol="0">
            <a:spAutoFit/>
          </a:bodyPr>
          <a:lstStyle/>
          <a:p>
            <a:pPr algn="ctr"/>
            <a:r>
              <a:rPr lang="en-US" b="1">
                <a:solidFill>
                  <a:schemeClr val="tx2"/>
                </a:solidFill>
                <a:latin typeface="Arial" panose="020B0604020202020204" pitchFamily="34" charset="0"/>
                <a:cs typeface="Arial" panose="020B0604020202020204" pitchFamily="34" charset="0"/>
              </a:rPr>
              <a:t>Available at </a:t>
            </a:r>
            <a:r>
              <a:rPr lang="en-US" b="1">
                <a:solidFill>
                  <a:schemeClr val="accent5"/>
                </a:solidFill>
                <a:latin typeface="Arial" panose="020B0604020202020204" pitchFamily="34" charset="0"/>
                <a:cs typeface="Arial" panose="020B0604020202020204" pitchFamily="34" charset="0"/>
                <a:hlinkClick r:id="rId4"/>
              </a:rPr>
              <a:t>www.gu.org</a:t>
            </a:r>
            <a:endParaRPr lang="en-US" b="1">
              <a:solidFill>
                <a:schemeClr val="accent5"/>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582136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7751004-9C5E-4B98-A5E3-D9396AE3F0B6}"/>
              </a:ext>
              <a:ext uri="{C183D7F6-B498-43B3-948B-1728B52AA6E4}">
                <adec:decorative xmlns:adec="http://schemas.microsoft.com/office/drawing/2017/decorative" val="0"/>
              </a:ext>
            </a:extLst>
          </p:cNvPr>
          <p:cNvSpPr>
            <a:spLocks noGrp="1"/>
          </p:cNvSpPr>
          <p:nvPr>
            <p:ph type="title"/>
          </p:nvPr>
        </p:nvSpPr>
        <p:spPr>
          <a:xfrm>
            <a:off x="838200" y="-1013860"/>
            <a:ext cx="10515600" cy="1013860"/>
          </a:xfrm>
        </p:spPr>
        <p:txBody>
          <a:bodyPr vert="horz" lIns="91440" tIns="45720" rIns="91440" bIns="45720" rtlCol="0" anchor="b">
            <a:normAutofit/>
          </a:bodyPr>
          <a:lstStyle/>
          <a:p>
            <a:r>
              <a:rPr lang="en-US" sz="1200"/>
              <a:t>Challenges and Solutions</a:t>
            </a:r>
          </a:p>
        </p:txBody>
      </p:sp>
      <p:graphicFrame>
        <p:nvGraphicFramePr>
          <p:cNvPr id="2" name="Table 1">
            <a:extLst>
              <a:ext uri="{FF2B5EF4-FFF2-40B4-BE49-F238E27FC236}">
                <a16:creationId xmlns:a16="http://schemas.microsoft.com/office/drawing/2014/main" id="{B136F29D-1D6B-ED6A-121F-D246329FCF36}"/>
              </a:ext>
            </a:extLst>
          </p:cNvPr>
          <p:cNvGraphicFramePr>
            <a:graphicFrameLocks noGrp="1"/>
          </p:cNvGraphicFramePr>
          <p:nvPr>
            <p:extLst>
              <p:ext uri="{D42A27DB-BD31-4B8C-83A1-F6EECF244321}">
                <p14:modId xmlns:p14="http://schemas.microsoft.com/office/powerpoint/2010/main" val="3695387617"/>
              </p:ext>
            </p:extLst>
          </p:nvPr>
        </p:nvGraphicFramePr>
        <p:xfrm>
          <a:off x="1568604" y="588785"/>
          <a:ext cx="9054792" cy="4297680"/>
        </p:xfrm>
        <a:graphic>
          <a:graphicData uri="http://schemas.openxmlformats.org/drawingml/2006/table">
            <a:tbl>
              <a:tblPr firstRow="1" bandRow="1">
                <a:tableStyleId>{5C22544A-7EE6-4342-B048-85BDC9FD1C3A}</a:tableStyleId>
              </a:tblPr>
              <a:tblGrid>
                <a:gridCol w="4527396">
                  <a:extLst>
                    <a:ext uri="{9D8B030D-6E8A-4147-A177-3AD203B41FA5}">
                      <a16:colId xmlns:a16="http://schemas.microsoft.com/office/drawing/2014/main" val="3681910830"/>
                    </a:ext>
                  </a:extLst>
                </a:gridCol>
                <a:gridCol w="4527396">
                  <a:extLst>
                    <a:ext uri="{9D8B030D-6E8A-4147-A177-3AD203B41FA5}">
                      <a16:colId xmlns:a16="http://schemas.microsoft.com/office/drawing/2014/main" val="3695210693"/>
                    </a:ext>
                  </a:extLst>
                </a:gridCol>
              </a:tblGrid>
              <a:tr h="0">
                <a:tc>
                  <a:txBody>
                    <a:bodyPr/>
                    <a:lstStyle/>
                    <a:p>
                      <a:pPr algn="ctr"/>
                      <a:r>
                        <a:rPr lang="en-US"/>
                        <a:t>Challenges</a:t>
                      </a:r>
                    </a:p>
                  </a:txBody>
                  <a:tcPr marL="274320" marR="274320" marT="182880" marB="182880" anchor="ctr">
                    <a:lnR w="76200" cap="flat" cmpd="sng" algn="ctr">
                      <a:solidFill>
                        <a:schemeClr val="bg1"/>
                      </a:solidFill>
                      <a:prstDash val="solid"/>
                      <a:round/>
                      <a:headEnd type="none" w="med" len="med"/>
                      <a:tailEnd type="none" w="med" len="med"/>
                    </a:lnR>
                    <a:lnB w="76200" cap="flat" cmpd="sng" algn="ctr">
                      <a:solidFill>
                        <a:schemeClr val="bg1"/>
                      </a:solidFill>
                      <a:prstDash val="solid"/>
                      <a:round/>
                      <a:headEnd type="none" w="med" len="med"/>
                      <a:tailEnd type="none" w="med" len="med"/>
                    </a:lnB>
                    <a:solidFill>
                      <a:schemeClr val="tx2"/>
                    </a:solidFill>
                  </a:tcPr>
                </a:tc>
                <a:tc>
                  <a:txBody>
                    <a:bodyPr/>
                    <a:lstStyle/>
                    <a:p>
                      <a:pPr algn="ctr"/>
                      <a:r>
                        <a:rPr lang="en-US"/>
                        <a:t>Solutions</a:t>
                      </a:r>
                    </a:p>
                  </a:txBody>
                  <a:tcPr marL="274320" marR="274320" marT="182880" marB="182880" anchor="ctr">
                    <a:lnL w="76200" cap="flat" cmpd="sng" algn="ctr">
                      <a:solidFill>
                        <a:schemeClr val="bg1"/>
                      </a:solidFill>
                      <a:prstDash val="solid"/>
                      <a:round/>
                      <a:headEnd type="none" w="med" len="med"/>
                      <a:tailEnd type="none" w="med" len="med"/>
                    </a:lnL>
                    <a:lnB w="762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999068904"/>
                  </a:ext>
                </a:extLst>
              </a:tr>
              <a:tr h="0">
                <a:tc>
                  <a:txBody>
                    <a:bodyPr/>
                    <a:lstStyle/>
                    <a:p>
                      <a:pPr algn="ctr"/>
                      <a:r>
                        <a:rPr lang="en-US">
                          <a:solidFill>
                            <a:schemeClr val="bg1"/>
                          </a:solidFill>
                        </a:rPr>
                        <a:t>Myths and assumptions, e.g., “the apple doesn’t fall far from the tree”</a:t>
                      </a:r>
                    </a:p>
                  </a:txBody>
                  <a:tcPr marL="274320" marR="274320" marT="182880" marB="182880" anchor="ctr">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3">
                        <a:lumMod val="75000"/>
                      </a:schemeClr>
                    </a:solidFill>
                  </a:tcPr>
                </a:tc>
                <a:tc>
                  <a:txBody>
                    <a:bodyPr/>
                    <a:lstStyle/>
                    <a:p>
                      <a:pPr algn="ctr"/>
                      <a:r>
                        <a:rPr lang="en-US">
                          <a:solidFill>
                            <a:schemeClr val="bg1"/>
                          </a:solidFill>
                        </a:rPr>
                        <a:t>Work towards a culture shift</a:t>
                      </a:r>
                    </a:p>
                    <a:p>
                      <a:pPr algn="ctr"/>
                      <a:endParaRPr lang="en-US" sz="900">
                        <a:solidFill>
                          <a:schemeClr val="bg1"/>
                        </a:solidFill>
                      </a:endParaRPr>
                    </a:p>
                    <a:p>
                      <a:pPr algn="ctr"/>
                      <a:r>
                        <a:rPr lang="en-US">
                          <a:solidFill>
                            <a:schemeClr val="bg1"/>
                          </a:solidFill>
                        </a:rPr>
                        <a:t>Trainings </a:t>
                      </a:r>
                    </a:p>
                  </a:txBody>
                  <a:tcPr marL="182880" marR="182880" marT="182880" marB="182880" anchor="ctr">
                    <a:lnL w="76200" cap="flat" cmpd="sng" algn="ctr">
                      <a:solidFill>
                        <a:schemeClr val="bg1"/>
                      </a:solidFill>
                      <a:prstDash val="solid"/>
                      <a:round/>
                      <a:headEnd type="none" w="med" len="med"/>
                      <a:tailEnd type="none" w="med" len="med"/>
                    </a:lnL>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3">
                        <a:lumMod val="75000"/>
                      </a:schemeClr>
                    </a:solidFill>
                  </a:tcPr>
                </a:tc>
                <a:extLst>
                  <a:ext uri="{0D108BD9-81ED-4DB2-BD59-A6C34878D82A}">
                    <a16:rowId xmlns:a16="http://schemas.microsoft.com/office/drawing/2014/main" val="538401211"/>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olidFill>
                            <a:schemeClr val="bg1"/>
                          </a:solidFill>
                        </a:rPr>
                        <a:t>Unexpected responsibility of caring for additional children</a:t>
                      </a:r>
                    </a:p>
                  </a:txBody>
                  <a:tcPr marL="274320" marR="274320" marT="182880" marB="182880" anchor="ctr">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6">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olidFill>
                            <a:schemeClr val="bg1"/>
                          </a:solidFill>
                        </a:rPr>
                        <a:t>Provide supports and concrete goods to meet unexpected needs</a:t>
                      </a:r>
                    </a:p>
                  </a:txBody>
                  <a:tcPr marL="274320" marR="274320" marT="182880" marB="182880" anchor="ctr">
                    <a:lnL w="76200" cap="flat" cmpd="sng" algn="ctr">
                      <a:solidFill>
                        <a:schemeClr val="bg1"/>
                      </a:solidFill>
                      <a:prstDash val="solid"/>
                      <a:round/>
                      <a:headEnd type="none" w="med" len="med"/>
                      <a:tailEnd type="none" w="med" len="med"/>
                    </a:lnL>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6">
                        <a:lumMod val="50000"/>
                      </a:schemeClr>
                    </a:solidFill>
                  </a:tcPr>
                </a:tc>
                <a:extLst>
                  <a:ext uri="{0D108BD9-81ED-4DB2-BD59-A6C34878D82A}">
                    <a16:rowId xmlns:a16="http://schemas.microsoft.com/office/drawing/2014/main" val="1074426326"/>
                  </a:ext>
                </a:extLst>
              </a:tr>
              <a:tr h="0">
                <a:tc>
                  <a:txBody>
                    <a:bodyPr/>
                    <a:lstStyle/>
                    <a:p>
                      <a:pPr lvl="0" algn="ctr">
                        <a:lnSpc>
                          <a:spcPct val="100000"/>
                        </a:lnSpc>
                        <a:spcAft>
                          <a:spcPts val="0"/>
                        </a:spcAft>
                      </a:pPr>
                      <a:r>
                        <a:rPr lang="en-US" sz="1800">
                          <a:solidFill>
                            <a:schemeClr val="bg1"/>
                          </a:solidFill>
                        </a:rPr>
                        <a:t>Access to accurate information</a:t>
                      </a:r>
                    </a:p>
                    <a:p>
                      <a:pPr lvl="0" algn="ctr">
                        <a:lnSpc>
                          <a:spcPct val="100000"/>
                        </a:lnSpc>
                        <a:spcAft>
                          <a:spcPts val="0"/>
                        </a:spcAft>
                      </a:pPr>
                      <a:endParaRPr lang="en-US" sz="900">
                        <a:solidFill>
                          <a:schemeClr val="bg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olidFill>
                            <a:schemeClr val="bg1"/>
                          </a:solidFill>
                        </a:rPr>
                        <a:t>Fear and mistrust of “systems”</a:t>
                      </a:r>
                    </a:p>
                  </a:txBody>
                  <a:tcPr marL="274320" marR="274320" marT="182880" marB="182880" anchor="ctr">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1A3575"/>
                    </a:solidFill>
                  </a:tcPr>
                </a:tc>
                <a:tc>
                  <a:txBody>
                    <a:bodyPr/>
                    <a:lstStyle/>
                    <a:p>
                      <a:pPr algn="ctr"/>
                      <a:r>
                        <a:rPr lang="en-US">
                          <a:solidFill>
                            <a:schemeClr val="bg1"/>
                          </a:solidFill>
                        </a:rPr>
                        <a:t>Train kin staff</a:t>
                      </a:r>
                    </a:p>
                    <a:p>
                      <a:pPr algn="ctr"/>
                      <a:endParaRPr lang="en-US" sz="900">
                        <a:solidFill>
                          <a:schemeClr val="bg1"/>
                        </a:solidFill>
                      </a:endParaRPr>
                    </a:p>
                    <a:p>
                      <a:pPr algn="ctr"/>
                      <a:r>
                        <a:rPr lang="en-US">
                          <a:solidFill>
                            <a:schemeClr val="bg1"/>
                          </a:solidFill>
                        </a:rPr>
                        <a:t>Provide written materials</a:t>
                      </a:r>
                    </a:p>
                  </a:txBody>
                  <a:tcPr marL="274320" marR="274320" marT="182880" marB="182880" anchor="ctr">
                    <a:lnL w="76200" cap="flat" cmpd="sng" algn="ctr">
                      <a:solidFill>
                        <a:schemeClr val="bg1"/>
                      </a:solidFill>
                      <a:prstDash val="solid"/>
                      <a:round/>
                      <a:headEnd type="none" w="med" len="med"/>
                      <a:tailEnd type="none" w="med" len="med"/>
                    </a:lnL>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1A3575"/>
                    </a:solidFill>
                  </a:tcPr>
                </a:tc>
                <a:extLst>
                  <a:ext uri="{0D108BD9-81ED-4DB2-BD59-A6C34878D82A}">
                    <a16:rowId xmlns:a16="http://schemas.microsoft.com/office/drawing/2014/main" val="3760495393"/>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olidFill>
                            <a:schemeClr val="bg1"/>
                          </a:solidFill>
                        </a:rPr>
                        <a:t>Unique barriers to foster care approval</a:t>
                      </a:r>
                    </a:p>
                  </a:txBody>
                  <a:tcPr marL="274320" marR="274320" marT="182880" marB="182880" anchor="ctr">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solidFill>
                      <a:schemeClr val="accent1"/>
                    </a:solidFill>
                  </a:tcPr>
                </a:tc>
                <a:tc>
                  <a:txBody>
                    <a:bodyPr/>
                    <a:lstStyle/>
                    <a:p>
                      <a:pPr algn="ctr"/>
                      <a:r>
                        <a:rPr lang="en-US" b="1">
                          <a:solidFill>
                            <a:schemeClr val="bg1"/>
                          </a:solidFill>
                        </a:rPr>
                        <a:t>Kin-specific standards!</a:t>
                      </a:r>
                    </a:p>
                  </a:txBody>
                  <a:tcPr marL="274320" marR="274320" marT="182880" marB="182880" anchor="ctr">
                    <a:lnL w="76200" cap="flat" cmpd="sng" algn="ctr">
                      <a:solidFill>
                        <a:schemeClr val="bg1"/>
                      </a:solidFill>
                      <a:prstDash val="solid"/>
                      <a:round/>
                      <a:headEnd type="none" w="med" len="med"/>
                      <a:tailEnd type="none" w="med" len="med"/>
                    </a:lnL>
                    <a:lnT w="76200" cap="flat" cmpd="sng" algn="ctr">
                      <a:solidFill>
                        <a:schemeClr val="bg1"/>
                      </a:solidFill>
                      <a:prstDash val="solid"/>
                      <a:round/>
                      <a:headEnd type="none" w="med" len="med"/>
                      <a:tailEnd type="none" w="med" len="med"/>
                    </a:lnT>
                    <a:solidFill>
                      <a:schemeClr val="accent1"/>
                    </a:solidFill>
                  </a:tcPr>
                </a:tc>
                <a:extLst>
                  <a:ext uri="{0D108BD9-81ED-4DB2-BD59-A6C34878D82A}">
                    <a16:rowId xmlns:a16="http://schemas.microsoft.com/office/drawing/2014/main" val="2044099483"/>
                  </a:ext>
                </a:extLst>
              </a:tr>
            </a:tbl>
          </a:graphicData>
        </a:graphic>
      </p:graphicFrame>
      <p:sp>
        <p:nvSpPr>
          <p:cNvPr id="9" name="Slide Number Placeholder 2">
            <a:extLst>
              <a:ext uri="{FF2B5EF4-FFF2-40B4-BE49-F238E27FC236}">
                <a16:creationId xmlns:a16="http://schemas.microsoft.com/office/drawing/2014/main" id="{C2587348-4A9E-89D1-6B48-781C6DFF2364}"/>
              </a:ext>
              <a:ext uri="{C183D7F6-B498-43B3-948B-1728B52AA6E4}">
                <adec:decorative xmlns:adec="http://schemas.microsoft.com/office/drawing/2017/decorative" val="1"/>
              </a:ext>
            </a:extLst>
          </p:cNvPr>
          <p:cNvSpPr txBox="1">
            <a:spLocks/>
          </p:cNvSpPr>
          <p:nvPr/>
        </p:nvSpPr>
        <p:spPr>
          <a:xfrm>
            <a:off x="798338" y="6270869"/>
            <a:ext cx="46326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7B8A0EF-CE87-AF42-9969-68B25532AF96}" type="slidenum">
              <a:rPr lang="en-US" b="1" smtClean="0"/>
              <a:pPr/>
              <a:t>6</a:t>
            </a:fld>
            <a:endParaRPr lang="en-US" sz="1400" b="1"/>
          </a:p>
        </p:txBody>
      </p:sp>
      <p:sp>
        <p:nvSpPr>
          <p:cNvPr id="3" name="Rectangle 2">
            <a:extLst>
              <a:ext uri="{FF2B5EF4-FFF2-40B4-BE49-F238E27FC236}">
                <a16:creationId xmlns:a16="http://schemas.microsoft.com/office/drawing/2014/main" id="{42BF6956-FDF3-8049-9288-46AA4AC2676E}"/>
              </a:ext>
              <a:ext uri="{C183D7F6-B498-43B3-948B-1728B52AA6E4}">
                <adec:decorative xmlns:adec="http://schemas.microsoft.com/office/drawing/2017/decorative" val="1"/>
              </a:ext>
            </a:extLst>
          </p:cNvPr>
          <p:cNvSpPr/>
          <p:nvPr/>
        </p:nvSpPr>
        <p:spPr>
          <a:xfrm>
            <a:off x="1395761" y="4984595"/>
            <a:ext cx="9400478" cy="289932"/>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a:extLst>
              <a:ext uri="{FF2B5EF4-FFF2-40B4-BE49-F238E27FC236}">
                <a16:creationId xmlns:a16="http://schemas.microsoft.com/office/drawing/2014/main" id="{EA77344C-2779-2F3C-5A6E-D4B235B65859}"/>
              </a:ext>
              <a:ext uri="{C183D7F6-B498-43B3-948B-1728B52AA6E4}">
                <adec:decorative xmlns:adec="http://schemas.microsoft.com/office/drawing/2017/decorative" val="1"/>
              </a:ext>
            </a:extLst>
          </p:cNvPr>
          <p:cNvSpPr/>
          <p:nvPr/>
        </p:nvSpPr>
        <p:spPr>
          <a:xfrm>
            <a:off x="5526358" y="5129561"/>
            <a:ext cx="1139283" cy="702526"/>
          </a:xfrm>
          <a:prstGeom prs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00979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A2DF35D-B2E5-31C4-5CFF-4CC706D10751}"/>
              </a:ext>
            </a:extLst>
          </p:cNvPr>
          <p:cNvSpPr>
            <a:spLocks noGrp="1"/>
          </p:cNvSpPr>
          <p:nvPr>
            <p:ph type="title"/>
          </p:nvPr>
        </p:nvSpPr>
        <p:spPr>
          <a:xfrm>
            <a:off x="191698" y="506982"/>
            <a:ext cx="5077886" cy="991880"/>
          </a:xfrm>
        </p:spPr>
        <p:txBody>
          <a:bodyPr>
            <a:normAutofit fontScale="90000"/>
          </a:bodyPr>
          <a:lstStyle/>
          <a:p>
            <a:r>
              <a:rPr lang="en-US" dirty="0"/>
              <a:t>State and Tribal </a:t>
            </a:r>
            <a:br>
              <a:rPr lang="en-US" dirty="0"/>
            </a:br>
            <a:r>
              <a:rPr lang="en-US" dirty="0" err="1"/>
              <a:t>GrandFacts</a:t>
            </a:r>
            <a:r>
              <a:rPr lang="en-US" dirty="0"/>
              <a:t> </a:t>
            </a:r>
          </a:p>
        </p:txBody>
      </p:sp>
      <p:pic>
        <p:nvPicPr>
          <p:cNvPr id="13" name="Picture 12" descr="Screenshot of the GrandFacts page of the Network's website">
            <a:extLst>
              <a:ext uri="{FF2B5EF4-FFF2-40B4-BE49-F238E27FC236}">
                <a16:creationId xmlns:a16="http://schemas.microsoft.com/office/drawing/2014/main" id="{91A87995-8B27-5EF1-57EE-A6677D37A1E2}"/>
              </a:ext>
            </a:extLst>
          </p:cNvPr>
          <p:cNvPicPr>
            <a:picLocks noChangeAspect="1"/>
          </p:cNvPicPr>
          <p:nvPr/>
        </p:nvPicPr>
        <p:blipFill>
          <a:blip r:embed="rId3"/>
          <a:stretch>
            <a:fillRect/>
          </a:stretch>
        </p:blipFill>
        <p:spPr>
          <a:xfrm>
            <a:off x="191698" y="1720282"/>
            <a:ext cx="6684964" cy="3170189"/>
          </a:xfrm>
          <a:prstGeom prst="rect">
            <a:avLst/>
          </a:prstGeom>
        </p:spPr>
      </p:pic>
      <p:pic>
        <p:nvPicPr>
          <p:cNvPr id="3" name="Picture 2" descr="Screenshot of the first page of the GrandFacts fact sheet for Ohio">
            <a:extLst>
              <a:ext uri="{FF2B5EF4-FFF2-40B4-BE49-F238E27FC236}">
                <a16:creationId xmlns:a16="http://schemas.microsoft.com/office/drawing/2014/main" id="{D57B0B4A-3F65-E688-BC79-558D2B21E4B0}"/>
              </a:ext>
            </a:extLst>
          </p:cNvPr>
          <p:cNvPicPr>
            <a:picLocks noChangeAspect="1"/>
          </p:cNvPicPr>
          <p:nvPr/>
        </p:nvPicPr>
        <p:blipFill>
          <a:blip r:embed="rId4"/>
          <a:srcRect/>
          <a:stretch/>
        </p:blipFill>
        <p:spPr>
          <a:xfrm>
            <a:off x="7042246" y="124607"/>
            <a:ext cx="4760114" cy="6125061"/>
          </a:xfrm>
          <a:prstGeom prst="rect">
            <a:avLst/>
          </a:prstGeom>
        </p:spPr>
      </p:pic>
      <p:sp>
        <p:nvSpPr>
          <p:cNvPr id="14" name="TextBox 13">
            <a:extLst>
              <a:ext uri="{FF2B5EF4-FFF2-40B4-BE49-F238E27FC236}">
                <a16:creationId xmlns:a16="http://schemas.microsoft.com/office/drawing/2014/main" id="{6F902FF8-A59A-E34C-0C54-C59169816043}"/>
              </a:ext>
            </a:extLst>
          </p:cNvPr>
          <p:cNvSpPr txBox="1"/>
          <p:nvPr/>
        </p:nvSpPr>
        <p:spPr>
          <a:xfrm>
            <a:off x="6173755" y="6303211"/>
            <a:ext cx="601824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panose="020B0604020202020204"/>
                <a:ea typeface="+mn-ea"/>
                <a:cs typeface="+mn-cs"/>
                <a:hlinkClick r:id="rId5"/>
              </a:rPr>
              <a:t>www.gksnetwork.org/grandfacts-fact-sheets/</a:t>
            </a:r>
            <a:r>
              <a:rPr kumimoji="0" lang="en-US" sz="1800" b="1" i="0" u="none" strike="noStrike" kern="1200" cap="none" spc="0" normalizeH="0" baseline="0" noProof="0">
                <a:ln>
                  <a:noFill/>
                </a:ln>
                <a:solidFill>
                  <a:srgbClr val="000000"/>
                </a:solidFill>
                <a:effectLst/>
                <a:uLnTx/>
                <a:uFillTx/>
                <a:latin typeface="Arial" panose="020B0604020202020204"/>
                <a:ea typeface="+mn-ea"/>
                <a:cs typeface="+mn-cs"/>
              </a:rPr>
              <a:t> </a:t>
            </a:r>
          </a:p>
        </p:txBody>
      </p:sp>
      <p:sp>
        <p:nvSpPr>
          <p:cNvPr id="2" name="Slide Number Placeholder 3">
            <a:extLst>
              <a:ext uri="{FF2B5EF4-FFF2-40B4-BE49-F238E27FC236}">
                <a16:creationId xmlns:a16="http://schemas.microsoft.com/office/drawing/2014/main" id="{0F069ADA-DD18-7A98-7EA7-5970A25BA910}"/>
              </a:ext>
              <a:ext uri="{C183D7F6-B498-43B3-948B-1728B52AA6E4}">
                <adec:decorative xmlns:adec="http://schemas.microsoft.com/office/drawing/2017/decorative" val="1"/>
              </a:ext>
            </a:extLst>
          </p:cNvPr>
          <p:cNvSpPr txBox="1">
            <a:spLocks/>
          </p:cNvSpPr>
          <p:nvPr/>
        </p:nvSpPr>
        <p:spPr>
          <a:xfrm>
            <a:off x="798338" y="6270869"/>
            <a:ext cx="46326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7B8A0EF-CE87-AF42-9969-68B25532AF96}" type="slidenum">
              <a:rPr lang="en-US" b="1" smtClean="0"/>
              <a:pPr/>
              <a:t>60</a:t>
            </a:fld>
            <a:endParaRPr lang="en-US" b="1"/>
          </a:p>
        </p:txBody>
      </p:sp>
    </p:spTree>
    <p:extLst>
      <p:ext uri="{BB962C8B-B14F-4D97-AF65-F5344CB8AC3E}">
        <p14:creationId xmlns:p14="http://schemas.microsoft.com/office/powerpoint/2010/main" val="9724860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CB54C5-1736-D1F3-F6C5-7FB28B9F30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DF8D65-BBBE-62E6-134F-DD95933853BA}"/>
              </a:ext>
            </a:extLst>
          </p:cNvPr>
          <p:cNvSpPr>
            <a:spLocks noGrp="1"/>
          </p:cNvSpPr>
          <p:nvPr>
            <p:ph type="title"/>
          </p:nvPr>
        </p:nvSpPr>
        <p:spPr>
          <a:xfrm>
            <a:off x="1290401" y="274134"/>
            <a:ext cx="5293081" cy="1050354"/>
          </a:xfrm>
        </p:spPr>
        <p:txBody>
          <a:bodyPr>
            <a:normAutofit fontScale="90000"/>
          </a:bodyPr>
          <a:lstStyle/>
          <a:p>
            <a:r>
              <a:rPr lang="en-US"/>
              <a:t>Guidebooks for Caregivers</a:t>
            </a:r>
          </a:p>
        </p:txBody>
      </p:sp>
      <p:pic>
        <p:nvPicPr>
          <p:cNvPr id="7" name="Picture 6" descr="Cover of &quot;The Kinship Parenting Toolbox: A Unique Guidebook for the Kinship Parenting Journey,&quot; edited by Kim Phagan-Hansel">
            <a:extLst>
              <a:ext uri="{FF2B5EF4-FFF2-40B4-BE49-F238E27FC236}">
                <a16:creationId xmlns:a16="http://schemas.microsoft.com/office/drawing/2014/main" id="{31D2B22E-85FF-2344-D160-CA25E2D70EF0}"/>
              </a:ext>
            </a:extLst>
          </p:cNvPr>
          <p:cNvPicPr>
            <a:picLocks noChangeAspect="1"/>
          </p:cNvPicPr>
          <p:nvPr/>
        </p:nvPicPr>
        <p:blipFill>
          <a:blip r:embed="rId3"/>
          <a:stretch>
            <a:fillRect/>
          </a:stretch>
        </p:blipFill>
        <p:spPr>
          <a:xfrm>
            <a:off x="2309567" y="1324488"/>
            <a:ext cx="3298953" cy="4527161"/>
          </a:xfrm>
          <a:prstGeom prst="rect">
            <a:avLst/>
          </a:prstGeom>
        </p:spPr>
      </p:pic>
      <p:pic>
        <p:nvPicPr>
          <p:cNvPr id="4" name="Picture 3" descr="Cover of &quot;The Grandfamily Guidebook: Wisdom and Support for Grandparents Raising Grandchildren,&quot; by Andrew Adesman, MD, and Christine Adamec">
            <a:extLst>
              <a:ext uri="{FF2B5EF4-FFF2-40B4-BE49-F238E27FC236}">
                <a16:creationId xmlns:a16="http://schemas.microsoft.com/office/drawing/2014/main" id="{ED9EEEA5-920D-6DBB-26EA-053C5A3C7E8D}"/>
              </a:ext>
            </a:extLst>
          </p:cNvPr>
          <p:cNvPicPr>
            <a:picLocks noChangeAspect="1"/>
          </p:cNvPicPr>
          <p:nvPr/>
        </p:nvPicPr>
        <p:blipFill>
          <a:blip r:embed="rId4"/>
          <a:stretch>
            <a:fillRect/>
          </a:stretch>
        </p:blipFill>
        <p:spPr>
          <a:xfrm>
            <a:off x="6992057" y="274134"/>
            <a:ext cx="3726736" cy="5611400"/>
          </a:xfrm>
          <a:prstGeom prst="rect">
            <a:avLst/>
          </a:prstGeom>
        </p:spPr>
      </p:pic>
      <p:sp>
        <p:nvSpPr>
          <p:cNvPr id="3" name="Slide Number Placeholder 6">
            <a:extLst>
              <a:ext uri="{FF2B5EF4-FFF2-40B4-BE49-F238E27FC236}">
                <a16:creationId xmlns:a16="http://schemas.microsoft.com/office/drawing/2014/main" id="{26D26254-0861-3576-8C7C-590F0D058EE3}"/>
              </a:ext>
              <a:ext uri="{C183D7F6-B498-43B3-948B-1728B52AA6E4}">
                <adec:decorative xmlns:adec="http://schemas.microsoft.com/office/drawing/2017/decorative" val="1"/>
              </a:ext>
            </a:extLst>
          </p:cNvPr>
          <p:cNvSpPr txBox="1">
            <a:spLocks noChangeArrowheads="1"/>
          </p:cNvSpPr>
          <p:nvPr/>
        </p:nvSpPr>
        <p:spPr bwMode="auto">
          <a:xfrm>
            <a:off x="866480" y="6305650"/>
            <a:ext cx="423921"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Clr>
                <a:srgbClr val="335F6D"/>
              </a:buClr>
              <a:buFont typeface="Wingdings" panose="05000000000000000000" pitchFamily="2" charset="2"/>
              <a:defRPr sz="2400" b="1">
                <a:solidFill>
                  <a:srgbClr val="430C3F"/>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2EC6AD94-DF80-4228-869A-1611497F5999}" type="slidenum">
              <a:rPr kumimoji="0" lang="en-US" altLang="en-US" sz="120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61</a:t>
            </a:fld>
            <a:endParaRPr kumimoji="0" lang="en-US" altLang="en-US" sz="120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261727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ABAAC-5D0A-254B-8674-C805DFD8700D}"/>
              </a:ext>
            </a:extLst>
          </p:cNvPr>
          <p:cNvSpPr>
            <a:spLocks noGrp="1"/>
          </p:cNvSpPr>
          <p:nvPr>
            <p:ph type="title"/>
          </p:nvPr>
        </p:nvSpPr>
        <p:spPr>
          <a:xfrm>
            <a:off x="838200" y="429302"/>
            <a:ext cx="10515600" cy="1013860"/>
          </a:xfrm>
        </p:spPr>
        <p:txBody>
          <a:bodyPr/>
          <a:lstStyle/>
          <a:p>
            <a:r>
              <a:rPr lang="en-US"/>
              <a:t>Children’s Books</a:t>
            </a:r>
          </a:p>
        </p:txBody>
      </p:sp>
      <p:pic>
        <p:nvPicPr>
          <p:cNvPr id="6" name="Content Placeholder 5" descr="Cover of &quot;The Adventures of NanaCat and Her Children 'Moving In,'&quot; by Maureen Catherine">
            <a:extLst>
              <a:ext uri="{FF2B5EF4-FFF2-40B4-BE49-F238E27FC236}">
                <a16:creationId xmlns:a16="http://schemas.microsoft.com/office/drawing/2014/main" id="{33F78A31-5F42-8D0A-FDFB-948382DECCD2}"/>
              </a:ext>
            </a:extLst>
          </p:cNvPr>
          <p:cNvPicPr>
            <a:picLocks noGrp="1" noChangeAspect="1"/>
          </p:cNvPicPr>
          <p:nvPr>
            <p:ph sz="half" idx="1"/>
          </p:nvPr>
        </p:nvPicPr>
        <p:blipFill>
          <a:blip r:embed="rId2"/>
          <a:stretch>
            <a:fillRect/>
          </a:stretch>
        </p:blipFill>
        <p:spPr>
          <a:xfrm>
            <a:off x="229883" y="1443162"/>
            <a:ext cx="4360971" cy="3344529"/>
          </a:xfrm>
        </p:spPr>
      </p:pic>
      <p:pic>
        <p:nvPicPr>
          <p:cNvPr id="4" name="Picture 3" descr="Cover of &quot;Sullivan Goes to See Mama,&quot; by Beth Tyson">
            <a:extLst>
              <a:ext uri="{FF2B5EF4-FFF2-40B4-BE49-F238E27FC236}">
                <a16:creationId xmlns:a16="http://schemas.microsoft.com/office/drawing/2014/main" id="{AC4270E8-0C9A-1032-7407-6F7B8BFD5A8B}"/>
              </a:ext>
            </a:extLst>
          </p:cNvPr>
          <p:cNvPicPr>
            <a:picLocks noChangeAspect="1"/>
          </p:cNvPicPr>
          <p:nvPr/>
        </p:nvPicPr>
        <p:blipFill>
          <a:blip r:embed="rId3"/>
          <a:stretch>
            <a:fillRect/>
          </a:stretch>
        </p:blipFill>
        <p:spPr>
          <a:xfrm>
            <a:off x="4737484" y="1751953"/>
            <a:ext cx="3762375" cy="3771900"/>
          </a:xfrm>
          <a:prstGeom prst="rect">
            <a:avLst/>
          </a:prstGeom>
        </p:spPr>
      </p:pic>
      <p:pic>
        <p:nvPicPr>
          <p:cNvPr id="8" name="Content Placeholder 7" descr="Cover of &quot;A Grandfamily for Sullivan,&quot; by Beth Winkler Tyson">
            <a:extLst>
              <a:ext uri="{FF2B5EF4-FFF2-40B4-BE49-F238E27FC236}">
                <a16:creationId xmlns:a16="http://schemas.microsoft.com/office/drawing/2014/main" id="{F47F03C7-1780-995E-D1EC-3AB7930E3A94}"/>
              </a:ext>
            </a:extLst>
          </p:cNvPr>
          <p:cNvPicPr>
            <a:picLocks noGrp="1" noChangeAspect="1"/>
          </p:cNvPicPr>
          <p:nvPr>
            <p:ph sz="half" idx="17"/>
          </p:nvPr>
        </p:nvPicPr>
        <p:blipFill>
          <a:blip r:embed="rId4"/>
          <a:stretch>
            <a:fillRect/>
          </a:stretch>
        </p:blipFill>
        <p:spPr>
          <a:xfrm>
            <a:off x="8630770" y="1354529"/>
            <a:ext cx="3331347" cy="3209037"/>
          </a:xfrm>
        </p:spPr>
      </p:pic>
      <p:sp>
        <p:nvSpPr>
          <p:cNvPr id="5" name="Slide Number Placeholder 6">
            <a:extLst>
              <a:ext uri="{FF2B5EF4-FFF2-40B4-BE49-F238E27FC236}">
                <a16:creationId xmlns:a16="http://schemas.microsoft.com/office/drawing/2014/main" id="{FA23C5A5-BDB6-8625-2EA0-713311859A89}"/>
              </a:ext>
              <a:ext uri="{C183D7F6-B498-43B3-948B-1728B52AA6E4}">
                <adec:decorative xmlns:adec="http://schemas.microsoft.com/office/drawing/2017/decorative" val="1"/>
              </a:ext>
            </a:extLst>
          </p:cNvPr>
          <p:cNvSpPr txBox="1">
            <a:spLocks noChangeArrowheads="1"/>
          </p:cNvSpPr>
          <p:nvPr/>
        </p:nvSpPr>
        <p:spPr bwMode="auto">
          <a:xfrm>
            <a:off x="866480" y="6305650"/>
            <a:ext cx="423921"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Clr>
                <a:srgbClr val="335F6D"/>
              </a:buClr>
              <a:buFont typeface="Wingdings" panose="05000000000000000000" pitchFamily="2" charset="2"/>
              <a:defRPr sz="2400" b="1">
                <a:solidFill>
                  <a:srgbClr val="430C3F"/>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2EC6AD94-DF80-4228-869A-1611497F5999}" type="slidenum">
              <a:rPr kumimoji="0" lang="en-US" altLang="en-US" sz="120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62</a:t>
            </a:fld>
            <a:endParaRPr kumimoji="0" lang="en-US" altLang="en-US" sz="120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883901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2ED45-79F4-8930-43D6-48EA792DDD6C}"/>
              </a:ext>
            </a:extLst>
          </p:cNvPr>
          <p:cNvSpPr>
            <a:spLocks noGrp="1"/>
          </p:cNvSpPr>
          <p:nvPr>
            <p:ph type="title"/>
          </p:nvPr>
        </p:nvSpPr>
        <p:spPr>
          <a:xfrm>
            <a:off x="866480" y="458630"/>
            <a:ext cx="7372479" cy="1013860"/>
          </a:xfrm>
        </p:spPr>
        <p:txBody>
          <a:bodyPr>
            <a:normAutofit fontScale="90000"/>
          </a:bodyPr>
          <a:lstStyle/>
          <a:p>
            <a:r>
              <a:rPr lang="en-US"/>
              <a:t>Children’s Book &amp; </a:t>
            </a:r>
            <a:br>
              <a:rPr lang="en-US"/>
            </a:br>
            <a:r>
              <a:rPr lang="en-US"/>
              <a:t>Young Adult Novel</a:t>
            </a:r>
            <a:br>
              <a:rPr lang="en-US"/>
            </a:br>
            <a:endParaRPr lang="en-US"/>
          </a:p>
        </p:txBody>
      </p:sp>
      <p:pic>
        <p:nvPicPr>
          <p:cNvPr id="8" name="Content Placeholder 7" descr="Cover of &quot;The Invisible String,&quot; by Patricia Karst">
            <a:extLst>
              <a:ext uri="{FF2B5EF4-FFF2-40B4-BE49-F238E27FC236}">
                <a16:creationId xmlns:a16="http://schemas.microsoft.com/office/drawing/2014/main" id="{34330478-7B8F-3C01-EBEA-2B7B0CED73BD}"/>
              </a:ext>
            </a:extLst>
          </p:cNvPr>
          <p:cNvPicPr>
            <a:picLocks noGrp="1" noChangeAspect="1"/>
          </p:cNvPicPr>
          <p:nvPr>
            <p:ph sz="half" idx="1"/>
          </p:nvPr>
        </p:nvPicPr>
        <p:blipFill>
          <a:blip r:embed="rId2"/>
          <a:stretch>
            <a:fillRect/>
          </a:stretch>
        </p:blipFill>
        <p:spPr>
          <a:xfrm>
            <a:off x="1484802" y="1623089"/>
            <a:ext cx="4411663" cy="4269351"/>
          </a:xfrm>
        </p:spPr>
      </p:pic>
      <p:pic>
        <p:nvPicPr>
          <p:cNvPr id="6" name="Content Placeholder 5" descr="Cover of &quot;Slow Way Home,&quot; by Michael Morris">
            <a:extLst>
              <a:ext uri="{FF2B5EF4-FFF2-40B4-BE49-F238E27FC236}">
                <a16:creationId xmlns:a16="http://schemas.microsoft.com/office/drawing/2014/main" id="{A202877A-B7B9-CE4D-781D-76596F9C86AA}"/>
              </a:ext>
            </a:extLst>
          </p:cNvPr>
          <p:cNvPicPr>
            <a:picLocks noGrp="1" noChangeAspect="1"/>
          </p:cNvPicPr>
          <p:nvPr>
            <p:ph sz="half" idx="17"/>
          </p:nvPr>
        </p:nvPicPr>
        <p:blipFill>
          <a:blip r:embed="rId3"/>
          <a:stretch>
            <a:fillRect/>
          </a:stretch>
        </p:blipFill>
        <p:spPr>
          <a:xfrm>
            <a:off x="7172522" y="338135"/>
            <a:ext cx="3630195" cy="5394049"/>
          </a:xfrm>
        </p:spPr>
      </p:pic>
      <p:sp>
        <p:nvSpPr>
          <p:cNvPr id="5" name="Slide Number Placeholder 6">
            <a:extLst>
              <a:ext uri="{FF2B5EF4-FFF2-40B4-BE49-F238E27FC236}">
                <a16:creationId xmlns:a16="http://schemas.microsoft.com/office/drawing/2014/main" id="{0BEA3054-D9AF-2BC7-A85F-DE7F01A36644}"/>
              </a:ext>
              <a:ext uri="{C183D7F6-B498-43B3-948B-1728B52AA6E4}">
                <adec:decorative xmlns:adec="http://schemas.microsoft.com/office/drawing/2017/decorative" val="1"/>
              </a:ext>
            </a:extLst>
          </p:cNvPr>
          <p:cNvSpPr txBox="1">
            <a:spLocks noChangeArrowheads="1"/>
          </p:cNvSpPr>
          <p:nvPr/>
        </p:nvSpPr>
        <p:spPr bwMode="auto">
          <a:xfrm>
            <a:off x="866480" y="6305650"/>
            <a:ext cx="423921"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Clr>
                <a:srgbClr val="335F6D"/>
              </a:buClr>
              <a:buFont typeface="Wingdings" panose="05000000000000000000" pitchFamily="2" charset="2"/>
              <a:defRPr sz="2400" b="1">
                <a:solidFill>
                  <a:srgbClr val="430C3F"/>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2EC6AD94-DF80-4228-869A-1611497F5999}" type="slidenum">
              <a:rPr kumimoji="0" lang="en-US" altLang="en-US" sz="120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63</a:t>
            </a:fld>
            <a:endParaRPr kumimoji="0" lang="en-US" altLang="en-US" sz="120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19242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BF191B9-C00A-622A-14CC-12DC53FB9C5D}"/>
              </a:ext>
            </a:extLst>
          </p:cNvPr>
          <p:cNvSpPr>
            <a:spLocks noGrp="1"/>
          </p:cNvSpPr>
          <p:nvPr>
            <p:ph type="sldNum" sz="quarter" idx="12"/>
          </p:nvPr>
        </p:nvSpPr>
        <p:spPr>
          <a:xfrm>
            <a:off x="0" y="6270625"/>
            <a:ext cx="46355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7B8A0EF-CE87-AF42-9969-68B25532AF96}"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131B264E-6790-8007-E0A8-B158974390DC}"/>
              </a:ext>
            </a:extLst>
          </p:cNvPr>
          <p:cNvSpPr>
            <a:spLocks noGrp="1"/>
          </p:cNvSpPr>
          <p:nvPr>
            <p:ph type="title" idx="4294967295"/>
          </p:nvPr>
        </p:nvSpPr>
        <p:spPr>
          <a:xfrm>
            <a:off x="641023" y="513450"/>
            <a:ext cx="10515600" cy="1014412"/>
          </a:xfrm>
        </p:spPr>
        <p:txBody>
          <a:bodyPr>
            <a:normAutofit/>
          </a:bodyPr>
          <a:lstStyle/>
          <a:p>
            <a:r>
              <a:rPr lang="en-US" dirty="0"/>
              <a:t>Add a slide with your website here</a:t>
            </a:r>
          </a:p>
        </p:txBody>
      </p:sp>
    </p:spTree>
    <p:extLst>
      <p:ext uri="{BB962C8B-B14F-4D97-AF65-F5344CB8AC3E}">
        <p14:creationId xmlns:p14="http://schemas.microsoft.com/office/powerpoint/2010/main" val="4267011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F6DEF-EA92-2BC3-9B00-763DD184359B}"/>
              </a:ext>
            </a:extLst>
          </p:cNvPr>
          <p:cNvSpPr>
            <a:spLocks noGrp="1"/>
          </p:cNvSpPr>
          <p:nvPr>
            <p:ph type="title"/>
          </p:nvPr>
        </p:nvSpPr>
        <p:spPr>
          <a:xfrm>
            <a:off x="20053" y="-445168"/>
            <a:ext cx="10515600" cy="605914"/>
          </a:xfrm>
        </p:spPr>
        <p:txBody>
          <a:bodyPr>
            <a:normAutofit/>
          </a:bodyPr>
          <a:lstStyle/>
          <a:p>
            <a:r>
              <a:rPr lang="en-US" sz="2000"/>
              <a:t>Network website homepage</a:t>
            </a:r>
          </a:p>
        </p:txBody>
      </p:sp>
      <p:sp>
        <p:nvSpPr>
          <p:cNvPr id="4" name="Slide Number Placeholder 3">
            <a:extLst>
              <a:ext uri="{FF2B5EF4-FFF2-40B4-BE49-F238E27FC236}">
                <a16:creationId xmlns:a16="http://schemas.microsoft.com/office/drawing/2014/main" id="{5E5E9034-C838-3E38-1307-0001CE3F636C}"/>
              </a:ext>
              <a:ext uri="{C183D7F6-B498-43B3-948B-1728B52AA6E4}">
                <adec:decorative xmlns:adec="http://schemas.microsoft.com/office/drawing/2017/decorative" val="1"/>
              </a:ext>
            </a:extLst>
          </p:cNvPr>
          <p:cNvSpPr>
            <a:spLocks noGrp="1"/>
          </p:cNvSpPr>
          <p:nvPr>
            <p:ph type="sldNum" sz="quarter" idx="4294967295"/>
          </p:nvPr>
        </p:nvSpPr>
        <p:spPr>
          <a:xfrm>
            <a:off x="0" y="6270625"/>
            <a:ext cx="463550" cy="365125"/>
          </a:xfrm>
          <a:prstGeom prst="rect">
            <a:avLst/>
          </a:prstGeom>
        </p:spPr>
        <p:txBody>
          <a:bodyPr vert="horz" lIns="91440" tIns="45720" rIns="91440" bIns="45720" rtlCol="0" anchor="ctr"/>
          <a:lstStyle>
            <a:defPPr>
              <a:defRPr lang="en-US"/>
            </a:defPPr>
            <a:lvl1pPr marL="0" algn="ctr" defTabSz="914400" rtl="0" eaLnBrk="1" fontAlgn="auto" latinLnBrk="0" hangingPunct="1">
              <a:spcBef>
                <a:spcPts val="0"/>
              </a:spcBef>
              <a:spcAft>
                <a:spcPts val="0"/>
              </a:spcAft>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01647AD5-9793-4E04-9223-7507DFBF4F81}" type="slidenum">
              <a:rPr kumimoji="0" lang="en-US" sz="1400" b="1"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65</a:t>
            </a:fld>
            <a:endParaRPr kumimoji="0" lang="en-US" sz="1400" b="1"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7" name="Picture 6" descr="A screenshot of the homepage of the Network's website">
            <a:extLst>
              <a:ext uri="{FF2B5EF4-FFF2-40B4-BE49-F238E27FC236}">
                <a16:creationId xmlns:a16="http://schemas.microsoft.com/office/drawing/2014/main" id="{986CC5C3-44F3-63D6-FA77-EEF8E480EE64}"/>
              </a:ext>
            </a:extLst>
          </p:cNvPr>
          <p:cNvPicPr>
            <a:picLocks noChangeAspect="1"/>
          </p:cNvPicPr>
          <p:nvPr/>
        </p:nvPicPr>
        <p:blipFill>
          <a:blip r:embed="rId2"/>
          <a:stretch>
            <a:fillRect/>
          </a:stretch>
        </p:blipFill>
        <p:spPr>
          <a:xfrm>
            <a:off x="920044" y="83003"/>
            <a:ext cx="10351911" cy="5758679"/>
          </a:xfrm>
          <a:prstGeom prst="rect">
            <a:avLst/>
          </a:prstGeom>
        </p:spPr>
      </p:pic>
      <p:sp>
        <p:nvSpPr>
          <p:cNvPr id="5" name="TextBox 4">
            <a:extLst>
              <a:ext uri="{FF2B5EF4-FFF2-40B4-BE49-F238E27FC236}">
                <a16:creationId xmlns:a16="http://schemas.microsoft.com/office/drawing/2014/main" id="{B0B1208B-F867-9DDF-8472-04F17EE14EB6}"/>
              </a:ext>
            </a:extLst>
          </p:cNvPr>
          <p:cNvSpPr txBox="1"/>
          <p:nvPr/>
        </p:nvSpPr>
        <p:spPr>
          <a:xfrm>
            <a:off x="7187184" y="6175593"/>
            <a:ext cx="48097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hlinkClick r:id="rId3"/>
              </a:rPr>
              <a:t>www.GKSNetwork.org</a:t>
            </a: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 </a:t>
            </a:r>
          </a:p>
        </p:txBody>
      </p:sp>
    </p:spTree>
    <p:extLst>
      <p:ext uri="{BB962C8B-B14F-4D97-AF65-F5344CB8AC3E}">
        <p14:creationId xmlns:p14="http://schemas.microsoft.com/office/powerpoint/2010/main" val="11345868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581173-D16B-41C3-B083-53FF52F4CA88}"/>
              </a:ext>
            </a:extLst>
          </p:cNvPr>
          <p:cNvSpPr>
            <a:spLocks noGrp="1"/>
          </p:cNvSpPr>
          <p:nvPr>
            <p:ph type="title"/>
          </p:nvPr>
        </p:nvSpPr>
        <p:spPr>
          <a:xfrm>
            <a:off x="596348" y="365125"/>
            <a:ext cx="4737652" cy="1499769"/>
          </a:xfrm>
        </p:spPr>
        <p:txBody>
          <a:bodyPr>
            <a:normAutofit fontScale="90000"/>
          </a:bodyPr>
          <a:lstStyle/>
          <a:p>
            <a:r>
              <a:rPr lang="en-US"/>
              <a:t>Stay Connected &amp; Access Support</a:t>
            </a:r>
          </a:p>
        </p:txBody>
      </p:sp>
      <p:sp>
        <p:nvSpPr>
          <p:cNvPr id="4" name="Text Placeholder 3">
            <a:extLst>
              <a:ext uri="{FF2B5EF4-FFF2-40B4-BE49-F238E27FC236}">
                <a16:creationId xmlns:a16="http://schemas.microsoft.com/office/drawing/2014/main" id="{83B927BD-4FF7-410C-839A-44AF460C5BF0}"/>
              </a:ext>
            </a:extLst>
          </p:cNvPr>
          <p:cNvSpPr>
            <a:spLocks noGrp="1"/>
          </p:cNvSpPr>
          <p:nvPr>
            <p:ph type="body" sz="quarter" idx="14"/>
          </p:nvPr>
        </p:nvSpPr>
        <p:spPr>
          <a:xfrm>
            <a:off x="434726" y="1494226"/>
            <a:ext cx="5318332" cy="915878"/>
          </a:xfrm>
        </p:spPr>
        <p:txBody>
          <a:bodyPr/>
          <a:lstStyle/>
          <a:p>
            <a:pPr>
              <a:lnSpc>
                <a:spcPct val="100000"/>
              </a:lnSpc>
              <a:spcBef>
                <a:spcPts val="0"/>
              </a:spcBef>
            </a:pPr>
            <a:r>
              <a:rPr lang="en-US" b="1">
                <a:hlinkClick r:id="rId3"/>
              </a:rPr>
              <a:t>Sign up </a:t>
            </a:r>
            <a:r>
              <a:rPr lang="en-US">
                <a:solidFill>
                  <a:schemeClr val="tx2"/>
                </a:solidFill>
              </a:rPr>
              <a:t>for our monthly newsletter</a:t>
            </a:r>
          </a:p>
          <a:p>
            <a:pPr>
              <a:lnSpc>
                <a:spcPct val="100000"/>
              </a:lnSpc>
              <a:spcBef>
                <a:spcPts val="0"/>
              </a:spcBef>
            </a:pPr>
            <a:r>
              <a:rPr lang="en-US">
                <a:solidFill>
                  <a:schemeClr val="tx2"/>
                </a:solidFill>
              </a:rPr>
              <a:t>which will provide you with updates on new Network resources.</a:t>
            </a:r>
          </a:p>
        </p:txBody>
      </p:sp>
      <p:sp>
        <p:nvSpPr>
          <p:cNvPr id="6" name="Slide Number Placeholder 5">
            <a:extLst>
              <a:ext uri="{FF2B5EF4-FFF2-40B4-BE49-F238E27FC236}">
                <a16:creationId xmlns:a16="http://schemas.microsoft.com/office/drawing/2014/main" id="{E613C2C7-5C18-4459-90A8-349A62E08DA6}"/>
              </a:ext>
              <a:ext uri="{C183D7F6-B498-43B3-948B-1728B52AA6E4}">
                <adec:decorative xmlns:adec="http://schemas.microsoft.com/office/drawing/2017/decorative" val="1"/>
              </a:ext>
            </a:extLst>
          </p:cNvPr>
          <p:cNvSpPr>
            <a:spLocks noGrp="1"/>
          </p:cNvSpPr>
          <p:nvPr>
            <p:ph type="sldNum" sz="quarter" idx="4294967295"/>
          </p:nvPr>
        </p:nvSpPr>
        <p:spPr>
          <a:xfrm>
            <a:off x="798338" y="6270869"/>
            <a:ext cx="463260" cy="365125"/>
          </a:xfrm>
        </p:spPr>
        <p:txBody>
          <a:bodyPr/>
          <a:lstStyle/>
          <a:p>
            <a:fld id="{017CE97E-A9E0-4A18-AD32-90292B977D34}" type="slidenum">
              <a:rPr lang="en-US" b="1" smtClean="0"/>
              <a:pPr/>
              <a:t>66</a:t>
            </a:fld>
            <a:endParaRPr lang="en-US" b="1"/>
          </a:p>
        </p:txBody>
      </p:sp>
      <p:pic>
        <p:nvPicPr>
          <p:cNvPr id="7" name="Content Placeholder 16" descr="QR code">
            <a:extLst>
              <a:ext uri="{FF2B5EF4-FFF2-40B4-BE49-F238E27FC236}">
                <a16:creationId xmlns:a16="http://schemas.microsoft.com/office/drawing/2014/main" id="{E109E4AA-B653-4192-9B92-7C4B32F1CE04}"/>
              </a:ext>
            </a:extLst>
          </p:cNvPr>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1372092" y="2344116"/>
            <a:ext cx="2730500" cy="2730500"/>
          </a:xfrm>
        </p:spPr>
      </p:pic>
      <p:sp>
        <p:nvSpPr>
          <p:cNvPr id="5" name="TextBox 4">
            <a:extLst>
              <a:ext uri="{FF2B5EF4-FFF2-40B4-BE49-F238E27FC236}">
                <a16:creationId xmlns:a16="http://schemas.microsoft.com/office/drawing/2014/main" id="{26B88FF5-54EE-9E62-BA8F-91B6B1E6DCEA}"/>
              </a:ext>
            </a:extLst>
          </p:cNvPr>
          <p:cNvSpPr txBox="1"/>
          <p:nvPr/>
        </p:nvSpPr>
        <p:spPr>
          <a:xfrm>
            <a:off x="352134" y="4825165"/>
            <a:ext cx="5400924" cy="1077218"/>
          </a:xfrm>
          <a:prstGeom prst="rect">
            <a:avLst/>
          </a:prstGeom>
          <a:noFill/>
        </p:spPr>
        <p:txBody>
          <a:bodyPr wrap="square">
            <a:spAutoFit/>
          </a:bodyPr>
          <a:lstStyle/>
          <a:p>
            <a:pPr>
              <a:spcAft>
                <a:spcPts val="1200"/>
              </a:spcAft>
            </a:pPr>
            <a:r>
              <a:rPr kumimoji="0" lang="en-US" sz="1800" b="1" i="0" u="none" strike="noStrike" kern="1200" cap="none" spc="0" normalizeH="0" baseline="0" noProof="0">
                <a:ln>
                  <a:noFill/>
                </a:ln>
                <a:solidFill>
                  <a:srgbClr val="54184F"/>
                </a:solidFill>
                <a:effectLst/>
                <a:uLnTx/>
                <a:uFillTx/>
                <a:latin typeface="Arial" panose="020B0604020202020204"/>
                <a:ea typeface="+mn-ea"/>
                <a:cs typeface="+mn-cs"/>
                <a:hlinkClick r:id="rId5"/>
              </a:rPr>
              <a:t>Request assistance</a:t>
            </a:r>
            <a:r>
              <a:rPr kumimoji="0" lang="en-US" sz="1800" b="1" i="0" u="none" strike="noStrike" kern="1200" cap="none" spc="0" normalizeH="0" baseline="0" noProof="0">
                <a:ln>
                  <a:noFill/>
                </a:ln>
                <a:solidFill>
                  <a:srgbClr val="54184F"/>
                </a:solidFill>
                <a:effectLst/>
                <a:uLnTx/>
                <a:uFillTx/>
                <a:latin typeface="Arial" panose="020B0604020202020204"/>
                <a:ea typeface="+mn-ea"/>
                <a:cs typeface="+mn-cs"/>
              </a:rPr>
              <a:t> </a:t>
            </a:r>
          </a:p>
          <a:p>
            <a:r>
              <a:rPr lang="en-US">
                <a:solidFill>
                  <a:schemeClr val="tx2"/>
                </a:solidFill>
              </a:rPr>
              <a:t>For the latest updates, follow the Network on </a:t>
            </a:r>
            <a:r>
              <a:rPr lang="en-US" sz="1800" b="1" u="sng" kern="100">
                <a:solidFill>
                  <a:srgbClr val="1A535C"/>
                </a:solidFill>
                <a:effectLst/>
                <a:ea typeface="Times New Roman" panose="02020603050405020304" pitchFamily="18" charset="0"/>
                <a:cs typeface="Times New Roman" panose="02020603050405020304" pitchFamily="18" charset="0"/>
                <a:hlinkClick r:id="rId6"/>
              </a:rPr>
              <a:t>LinkedIn</a:t>
            </a:r>
            <a:r>
              <a:rPr lang="en-US" sz="1800" kern="100">
                <a:solidFill>
                  <a:srgbClr val="000000"/>
                </a:solidFill>
                <a:effectLst/>
                <a:ea typeface="Times New Roman" panose="02020603050405020304" pitchFamily="18" charset="0"/>
                <a:cs typeface="Times New Roman" panose="02020603050405020304" pitchFamily="18" charset="0"/>
              </a:rPr>
              <a:t>!</a:t>
            </a:r>
            <a:endParaRPr lang="en-US" sz="1800"/>
          </a:p>
        </p:txBody>
      </p:sp>
      <p:pic>
        <p:nvPicPr>
          <p:cNvPr id="19" name="Picture Placeholder 18" descr="A smiling grandmother and granddaughter, both of whom are white">
            <a:extLst>
              <a:ext uri="{FF2B5EF4-FFF2-40B4-BE49-F238E27FC236}">
                <a16:creationId xmlns:a16="http://schemas.microsoft.com/office/drawing/2014/main" id="{10E43365-7F9C-47FE-A65B-2132B9C81BA3}"/>
              </a:ext>
            </a:extLst>
          </p:cNvPr>
          <p:cNvPicPr>
            <a:picLocks noGrp="1" noChangeAspect="1"/>
          </p:cNvPicPr>
          <p:nvPr>
            <p:ph type="pic" sz="quarter" idx="17"/>
          </p:nvPr>
        </p:nvPicPr>
        <p:blipFill>
          <a:blip r:embed="rId7"/>
          <a:srcRect t="13994" b="13994"/>
          <a:stretch>
            <a:fillRect/>
          </a:stretch>
        </p:blipFill>
        <p:spPr/>
      </p:pic>
    </p:spTree>
    <p:extLst>
      <p:ext uri="{BB962C8B-B14F-4D97-AF65-F5344CB8AC3E}">
        <p14:creationId xmlns:p14="http://schemas.microsoft.com/office/powerpoint/2010/main" val="36048019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3" descr="Graphic representing collaboration between systems, with a web with three overlapping hands connected to icons representing aging, child welfare, disability, education, TANF, housing, Medicaid/Medicare, and nutrition">
            <a:extLst>
              <a:ext uri="{FF2B5EF4-FFF2-40B4-BE49-F238E27FC236}">
                <a16:creationId xmlns:a16="http://schemas.microsoft.com/office/drawing/2014/main" id="{27C2B246-E4B1-021B-0E0D-958DC918592F}"/>
              </a:ext>
            </a:extLst>
          </p:cNvPr>
          <p:cNvPicPr>
            <a:picLocks noGrp="1" noChangeAspect="1"/>
          </p:cNvPicPr>
          <p:nvPr>
            <p:ph type="pic" sz="quarter" idx="10"/>
          </p:nvPr>
        </p:nvPicPr>
        <p:blipFill>
          <a:blip r:embed="rId2"/>
          <a:srcRect t="1624" b="1624"/>
          <a:stretch>
            <a:fillRect/>
          </a:stretch>
        </p:blipFill>
        <p:spPr/>
      </p:pic>
      <p:sp>
        <p:nvSpPr>
          <p:cNvPr id="3" name="Title 2">
            <a:extLst>
              <a:ext uri="{FF2B5EF4-FFF2-40B4-BE49-F238E27FC236}">
                <a16:creationId xmlns:a16="http://schemas.microsoft.com/office/drawing/2014/main" id="{027D03C3-D107-288C-449B-0F7D3AE8A039}"/>
              </a:ext>
            </a:extLst>
          </p:cNvPr>
          <p:cNvSpPr>
            <a:spLocks noGrp="1"/>
          </p:cNvSpPr>
          <p:nvPr>
            <p:ph type="ctrTitle"/>
          </p:nvPr>
        </p:nvSpPr>
        <p:spPr/>
        <p:txBody>
          <a:bodyPr/>
          <a:lstStyle/>
          <a:p>
            <a:r>
              <a:rPr lang="en-US"/>
              <a:t>Insert your contact info here</a:t>
            </a:r>
          </a:p>
        </p:txBody>
      </p:sp>
    </p:spTree>
    <p:extLst>
      <p:ext uri="{BB962C8B-B14F-4D97-AF65-F5344CB8AC3E}">
        <p14:creationId xmlns:p14="http://schemas.microsoft.com/office/powerpoint/2010/main" val="5695634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C708BC-E1B5-2E2F-94EA-22C0ACB37C16}"/>
              </a:ext>
              <a:ext uri="{C183D7F6-B498-43B3-948B-1728B52AA6E4}">
                <adec:decorative xmlns:adec="http://schemas.microsoft.com/office/drawing/2017/decorative" val="1"/>
              </a:ext>
            </a:extLst>
          </p:cNvPr>
          <p:cNvSpPr>
            <a:spLocks noGrp="1"/>
          </p:cNvSpPr>
          <p:nvPr>
            <p:ph type="title"/>
          </p:nvPr>
        </p:nvSpPr>
        <p:spPr>
          <a:xfrm>
            <a:off x="838200" y="-709862"/>
            <a:ext cx="10515600" cy="709862"/>
          </a:xfrm>
        </p:spPr>
        <p:txBody>
          <a:bodyPr vert="horz" lIns="91440" tIns="45720" rIns="91440" bIns="45720" rtlCol="0" anchor="b">
            <a:normAutofit/>
          </a:bodyPr>
          <a:lstStyle/>
          <a:p>
            <a:r>
              <a:rPr lang="en-US" sz="1200"/>
              <a:t>GRAND Voice Genia Newkirk</a:t>
            </a:r>
          </a:p>
        </p:txBody>
      </p:sp>
      <p:pic>
        <p:nvPicPr>
          <p:cNvPr id="2" name="Online Media 1" title="FosteringNC.org: Creating Permanency/ Genia Newkirk">
            <a:hlinkClick r:id="" action="ppaction://media"/>
            <a:extLst>
              <a:ext uri="{FF2B5EF4-FFF2-40B4-BE49-F238E27FC236}">
                <a16:creationId xmlns:a16="http://schemas.microsoft.com/office/drawing/2014/main" id="{24D166C6-E40B-0865-C9A4-6A7B10667095}"/>
              </a:ext>
            </a:extLst>
          </p:cNvPr>
          <p:cNvPicPr>
            <a:picLocks noGrp="1" noRot="1" noChangeAspect="1"/>
          </p:cNvPicPr>
          <p:nvPr>
            <p:ph idx="1"/>
            <a:videoFile r:link="rId1"/>
          </p:nvPr>
        </p:nvPicPr>
        <p:blipFill>
          <a:blip r:embed="rId4"/>
          <a:stretch>
            <a:fillRect/>
          </a:stretch>
        </p:blipFill>
        <p:spPr>
          <a:xfrm>
            <a:off x="1057373" y="138763"/>
            <a:ext cx="10077254" cy="5693485"/>
          </a:xfrm>
          <a:prstGeom prst="rect">
            <a:avLst/>
          </a:prstGeom>
        </p:spPr>
      </p:pic>
      <p:sp>
        <p:nvSpPr>
          <p:cNvPr id="8" name="TextBox 7">
            <a:extLst>
              <a:ext uri="{FF2B5EF4-FFF2-40B4-BE49-F238E27FC236}">
                <a16:creationId xmlns:a16="http://schemas.microsoft.com/office/drawing/2014/main" id="{A4E05293-45DA-E48E-088A-E71A684B1CC0}"/>
              </a:ext>
            </a:extLst>
          </p:cNvPr>
          <p:cNvSpPr txBox="1"/>
          <p:nvPr/>
        </p:nvSpPr>
        <p:spPr>
          <a:xfrm>
            <a:off x="5703216" y="6072906"/>
            <a:ext cx="5986021" cy="646331"/>
          </a:xfrm>
          <a:prstGeom prst="rect">
            <a:avLst/>
          </a:prstGeom>
          <a:noFill/>
        </p:spPr>
        <p:txBody>
          <a:bodyPr wrap="square" rtlCol="0">
            <a:spAutoFit/>
          </a:bodyPr>
          <a:lstStyle/>
          <a:p>
            <a:r>
              <a:rPr lang="en-US"/>
              <a:t>GRAND Voice Genia Newkirk, </a:t>
            </a:r>
            <a:r>
              <a:rPr lang="en-US" sz="1800" b="1" u="sng">
                <a:solidFill>
                  <a:srgbClr val="0000FF"/>
                </a:solidFill>
                <a:effectLst/>
                <a:latin typeface="Aptos" panose="020B0004020202020204" pitchFamily="34" charset="0"/>
                <a:ea typeface="Aptos" panose="020B0004020202020204" pitchFamily="34" charset="0"/>
                <a:cs typeface="Aptos" panose="020B0004020202020204" pitchFamily="34" charset="0"/>
                <a:hlinkClick r:id="rId5"/>
              </a:rPr>
              <a:t>https://youtu.be/rbCIpQ3gQ9o?si=1KLCr82ksKtlot3O</a:t>
            </a:r>
            <a:endParaRPr lang="en-US" b="1"/>
          </a:p>
        </p:txBody>
      </p:sp>
      <p:sp>
        <p:nvSpPr>
          <p:cNvPr id="3" name="Slide Number Placeholder 2">
            <a:extLst>
              <a:ext uri="{FF2B5EF4-FFF2-40B4-BE49-F238E27FC236}">
                <a16:creationId xmlns:a16="http://schemas.microsoft.com/office/drawing/2014/main" id="{DFF2ACFD-C6B1-905B-A043-3A421C544055}"/>
              </a:ext>
              <a:ext uri="{C183D7F6-B498-43B3-948B-1728B52AA6E4}">
                <adec:decorative xmlns:adec="http://schemas.microsoft.com/office/drawing/2017/decorative" val="1"/>
              </a:ext>
            </a:extLst>
          </p:cNvPr>
          <p:cNvSpPr txBox="1">
            <a:spLocks/>
          </p:cNvSpPr>
          <p:nvPr/>
        </p:nvSpPr>
        <p:spPr>
          <a:xfrm>
            <a:off x="798338" y="6270869"/>
            <a:ext cx="46326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7B8A0EF-CE87-AF42-9969-68B25532AF96}" type="slidenum">
              <a:rPr lang="en-US" smtClean="0"/>
              <a:pPr/>
              <a:t>68</a:t>
            </a:fld>
            <a:endParaRPr lang="en-US" sz="1400"/>
          </a:p>
        </p:txBody>
      </p:sp>
    </p:spTree>
    <p:extLst>
      <p:ext uri="{BB962C8B-B14F-4D97-AF65-F5344CB8AC3E}">
        <p14:creationId xmlns:p14="http://schemas.microsoft.com/office/powerpoint/2010/main" val="1824438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57FAD-1BE2-187A-5CA9-6FF5D148099B}"/>
              </a:ext>
              <a:ext uri="{C183D7F6-B498-43B3-948B-1728B52AA6E4}">
                <adec:decorative xmlns:adec="http://schemas.microsoft.com/office/drawing/2017/decorative" val="1"/>
              </a:ext>
            </a:extLst>
          </p:cNvPr>
          <p:cNvSpPr>
            <a:spLocks noGrp="1"/>
          </p:cNvSpPr>
          <p:nvPr>
            <p:ph type="title" idx="4294967295"/>
          </p:nvPr>
        </p:nvSpPr>
        <p:spPr>
          <a:xfrm>
            <a:off x="0" y="-1089025"/>
            <a:ext cx="10515600" cy="1089025"/>
          </a:xfrm>
        </p:spPr>
        <p:txBody>
          <a:bodyPr vert="horz" lIns="91440" tIns="45720" rIns="91440" bIns="45720" rtlCol="0" anchor="b">
            <a:normAutofit/>
          </a:bodyPr>
          <a:lstStyle/>
          <a:p>
            <a:r>
              <a:rPr lang="en-US" sz="1200"/>
              <a:t>Disclaimer</a:t>
            </a:r>
          </a:p>
        </p:txBody>
      </p:sp>
    </p:spTree>
    <p:extLst>
      <p:ext uri="{BB962C8B-B14F-4D97-AF65-F5344CB8AC3E}">
        <p14:creationId xmlns:p14="http://schemas.microsoft.com/office/powerpoint/2010/main" val="27707927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8" name="Google Shape;288;p38"/>
          <p:cNvSpPr txBox="1">
            <a:spLocks noGrp="1"/>
          </p:cNvSpPr>
          <p:nvPr>
            <p:ph type="title"/>
          </p:nvPr>
        </p:nvSpPr>
        <p:spPr>
          <a:xfrm>
            <a:off x="410026" y="332419"/>
            <a:ext cx="11256838" cy="1013860"/>
          </a:xfrm>
          <a:prstGeom prst="rect">
            <a:avLst/>
          </a:prstGeom>
        </p:spPr>
        <p:txBody>
          <a:bodyPr spcFirstLastPara="1" vert="horz" wrap="square" lIns="121900" tIns="121900" rIns="121900" bIns="121900" rtlCol="0" anchor="t" anchorCtr="0">
            <a:normAutofit/>
          </a:bodyPr>
          <a:lstStyle/>
          <a:p>
            <a:r>
              <a:rPr lang="en-US"/>
              <a:t>Benefits of Kin-Specific Licensing</a:t>
            </a:r>
            <a:endParaRPr/>
          </a:p>
        </p:txBody>
      </p:sp>
      <p:sp>
        <p:nvSpPr>
          <p:cNvPr id="289" name="Google Shape;289;p38"/>
          <p:cNvSpPr txBox="1">
            <a:spLocks noGrp="1"/>
          </p:cNvSpPr>
          <p:nvPr>
            <p:ph type="body" sz="quarter" idx="14"/>
          </p:nvPr>
        </p:nvSpPr>
        <p:spPr>
          <a:xfrm>
            <a:off x="599567" y="1346279"/>
            <a:ext cx="5640636" cy="4333161"/>
          </a:xfrm>
          <a:prstGeom prst="rect">
            <a:avLst/>
          </a:prstGeom>
        </p:spPr>
        <p:txBody>
          <a:bodyPr spcFirstLastPara="1" wrap="square" lIns="121900" tIns="121900" rIns="121900" bIns="121900" anchor="t" anchorCtr="0">
            <a:noAutofit/>
          </a:bodyPr>
          <a:lstStyle/>
          <a:p>
            <a:pPr marL="342900" indent="-342900">
              <a:spcAft>
                <a:spcPts val="600"/>
              </a:spcAft>
              <a:buFont typeface="Wingdings" panose="05000000000000000000" pitchFamily="2" charset="2"/>
              <a:buChar char="ü"/>
            </a:pPr>
            <a:r>
              <a:rPr lang="en-US" sz="2400"/>
              <a:t>Staff save administrative time and effort that can be used for other priorities and supports</a:t>
            </a:r>
          </a:p>
          <a:p>
            <a:pPr marL="342900" indent="-342900">
              <a:spcAft>
                <a:spcPts val="600"/>
              </a:spcAft>
              <a:buFont typeface="Wingdings" panose="05000000000000000000" pitchFamily="2" charset="2"/>
              <a:buChar char="ü"/>
            </a:pPr>
            <a:r>
              <a:rPr lang="en-US" sz="2400">
                <a:solidFill>
                  <a:schemeClr val="tx2"/>
                </a:solidFill>
              </a:rPr>
              <a:t>No need to obtain waivers for non-safety licensing standards</a:t>
            </a:r>
          </a:p>
          <a:p>
            <a:pPr marL="342900" indent="-342900">
              <a:spcAft>
                <a:spcPts val="600"/>
              </a:spcAft>
              <a:buFont typeface="Wingdings" panose="05000000000000000000" pitchFamily="2" charset="2"/>
              <a:buChar char="ü"/>
            </a:pPr>
            <a:r>
              <a:rPr lang="en-US" sz="2400">
                <a:solidFill>
                  <a:schemeClr val="tx2"/>
                </a:solidFill>
              </a:rPr>
              <a:t>Easier Interstate Compact on the Placement of Children (ICPC) Process </a:t>
            </a:r>
          </a:p>
          <a:p>
            <a:pPr indent="0">
              <a:spcBef>
                <a:spcPts val="667"/>
              </a:spcBef>
              <a:buNone/>
            </a:pPr>
            <a:endParaRPr sz="2400"/>
          </a:p>
        </p:txBody>
      </p:sp>
      <p:sp>
        <p:nvSpPr>
          <p:cNvPr id="286" name="Google Shape;286;p38"/>
          <p:cNvSpPr txBox="1">
            <a:spLocks noGrp="1"/>
          </p:cNvSpPr>
          <p:nvPr>
            <p:ph type="body" sz="quarter" idx="17"/>
          </p:nvPr>
        </p:nvSpPr>
        <p:spPr>
          <a:xfrm>
            <a:off x="6698255" y="1346279"/>
            <a:ext cx="4825388" cy="4333161"/>
          </a:xfrm>
          <a:prstGeom prst="rect">
            <a:avLst/>
          </a:prstGeom>
        </p:spPr>
        <p:txBody>
          <a:bodyPr spcFirstLastPara="1" wrap="square" lIns="121900" tIns="121900" rIns="121900" bIns="121900" anchor="t" anchorCtr="0">
            <a:noAutofit/>
          </a:bodyPr>
          <a:lstStyle/>
          <a:p>
            <a:pPr marL="342900" indent="-342900">
              <a:spcAft>
                <a:spcPts val="600"/>
              </a:spcAft>
              <a:buFont typeface="Wingdings" panose="05000000000000000000" pitchFamily="2" charset="2"/>
              <a:buChar char="ü"/>
            </a:pPr>
            <a:r>
              <a:rPr lang="en-US" sz="2400"/>
              <a:t>100% equitable support for kin caregivers with placement</a:t>
            </a:r>
          </a:p>
          <a:p>
            <a:pPr marL="342900" indent="-342900">
              <a:spcAft>
                <a:spcPts val="600"/>
              </a:spcAft>
              <a:buFont typeface="Wingdings" panose="05000000000000000000" pitchFamily="2" charset="2"/>
              <a:buChar char="ü"/>
            </a:pPr>
            <a:r>
              <a:rPr lang="en-US" sz="2400"/>
              <a:t>No more unsupported placements</a:t>
            </a:r>
          </a:p>
          <a:p>
            <a:pPr marL="342900" indent="-342900">
              <a:spcAft>
                <a:spcPts val="600"/>
              </a:spcAft>
              <a:buFont typeface="Wingdings" panose="05000000000000000000" pitchFamily="2" charset="2"/>
              <a:buChar char="ü"/>
            </a:pPr>
            <a:r>
              <a:rPr lang="en-US" sz="2400"/>
              <a:t>More kin placements</a:t>
            </a:r>
          </a:p>
          <a:p>
            <a:pPr marL="342900" indent="-342900">
              <a:spcBef>
                <a:spcPts val="667"/>
              </a:spcBef>
              <a:buFont typeface="Wingdings" panose="05000000000000000000" pitchFamily="2" charset="2"/>
              <a:buChar char="ü"/>
            </a:pPr>
            <a:r>
              <a:rPr lang="en-US" sz="2400"/>
              <a:t>More kin guardianship</a:t>
            </a:r>
          </a:p>
          <a:p>
            <a:pPr marL="342900" indent="-342900">
              <a:spcBef>
                <a:spcPts val="667"/>
              </a:spcBef>
              <a:buFont typeface="Wingdings" panose="05000000000000000000" pitchFamily="2" charset="2"/>
              <a:buChar char="ü"/>
            </a:pPr>
            <a:endParaRPr sz="2400"/>
          </a:p>
          <a:p>
            <a:pPr marL="0" indent="0">
              <a:spcBef>
                <a:spcPts val="667"/>
              </a:spcBef>
              <a:spcAft>
                <a:spcPts val="667"/>
              </a:spcAft>
              <a:buNone/>
            </a:pPr>
            <a:endParaRPr/>
          </a:p>
        </p:txBody>
      </p:sp>
      <p:sp>
        <p:nvSpPr>
          <p:cNvPr id="3" name="Slide Number Placeholder 3">
            <a:extLst>
              <a:ext uri="{FF2B5EF4-FFF2-40B4-BE49-F238E27FC236}">
                <a16:creationId xmlns:a16="http://schemas.microsoft.com/office/drawing/2014/main" id="{988C4888-5E9C-3F66-3C16-B616EB4ACBE0}"/>
              </a:ext>
              <a:ext uri="{C183D7F6-B498-43B3-948B-1728B52AA6E4}">
                <adec:decorative xmlns:adec="http://schemas.microsoft.com/office/drawing/2017/decorative" val="1"/>
              </a:ext>
            </a:extLst>
          </p:cNvPr>
          <p:cNvSpPr>
            <a:spLocks noGrp="1"/>
          </p:cNvSpPr>
          <p:nvPr>
            <p:ph type="sldNum" sz="quarter" idx="16"/>
          </p:nvPr>
        </p:nvSpPr>
        <p:spPr>
          <a:xfrm>
            <a:off x="798513" y="6270625"/>
            <a:ext cx="46355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A7B8A0EF-CE87-AF42-9969-68B25532AF96}" type="slidenum">
              <a:rPr kumimoji="0" lang="en-US" sz="1200" b="1"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200" b="1"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0FB6A5-45A6-6DE7-3D1B-3D8F7F6F3C41}"/>
              </a:ext>
            </a:extLst>
          </p:cNvPr>
          <p:cNvSpPr>
            <a:spLocks noGrp="1"/>
          </p:cNvSpPr>
          <p:nvPr>
            <p:ph type="ctrTitle"/>
          </p:nvPr>
        </p:nvSpPr>
        <p:spPr/>
        <p:txBody>
          <a:bodyPr>
            <a:normAutofit/>
          </a:bodyPr>
          <a:lstStyle/>
          <a:p>
            <a:r>
              <a:rPr lang="en-US" sz="4000"/>
              <a:t>How We </a:t>
            </a:r>
            <a:br>
              <a:rPr lang="en-US" sz="4000"/>
            </a:br>
            <a:r>
              <a:rPr lang="en-US" sz="4000"/>
              <a:t>Got Here</a:t>
            </a:r>
            <a:br>
              <a:rPr lang="en-US" sz="4000"/>
            </a:br>
            <a:endParaRPr lang="en-US" sz="4000"/>
          </a:p>
        </p:txBody>
      </p:sp>
      <p:pic>
        <p:nvPicPr>
          <p:cNvPr id="6" name="Content Placeholder 5" descr="A Latina grandmother leans over behind her husband, who is sitting on a park bench, and clasps her hands on his chest. Both smile at their granddaughter, who is holding her grandfather's arm and smiling at him.">
            <a:extLst>
              <a:ext uri="{FF2B5EF4-FFF2-40B4-BE49-F238E27FC236}">
                <a16:creationId xmlns:a16="http://schemas.microsoft.com/office/drawing/2014/main" id="{D57F752B-EB56-15AD-9804-4A03B0442882}"/>
              </a:ext>
            </a:extLst>
          </p:cNvPr>
          <p:cNvPicPr>
            <a:picLocks noGrp="1" noChangeAspect="1"/>
          </p:cNvPicPr>
          <p:nvPr>
            <p:ph sz="quarter" idx="10"/>
          </p:nvPr>
        </p:nvPicPr>
        <p:blipFill>
          <a:blip r:embed="rId3"/>
          <a:srcRect l="2965" r="23827"/>
          <a:stretch/>
        </p:blipFill>
        <p:spPr>
          <a:xfrm>
            <a:off x="5497830" y="0"/>
            <a:ext cx="6694170" cy="6858000"/>
          </a:xfrm>
        </p:spPr>
      </p:pic>
    </p:spTree>
    <p:extLst>
      <p:ext uri="{BB962C8B-B14F-4D97-AF65-F5344CB8AC3E}">
        <p14:creationId xmlns:p14="http://schemas.microsoft.com/office/powerpoint/2010/main" val="1975359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5AFE8C-D309-4795-B9FD-E629EA633A1E}"/>
              </a:ext>
            </a:extLst>
          </p:cNvPr>
          <p:cNvSpPr>
            <a:spLocks noGrp="1"/>
          </p:cNvSpPr>
          <p:nvPr>
            <p:ph type="title"/>
          </p:nvPr>
        </p:nvSpPr>
        <p:spPr>
          <a:xfrm>
            <a:off x="539621" y="464741"/>
            <a:ext cx="9975980" cy="611400"/>
          </a:xfrm>
        </p:spPr>
        <p:txBody>
          <a:bodyPr>
            <a:normAutofit/>
          </a:bodyPr>
          <a:lstStyle/>
          <a:p>
            <a:r>
              <a:rPr lang="en-US" sz="3600"/>
              <a:t>Kinship Strengths: Children Thrive</a:t>
            </a:r>
          </a:p>
        </p:txBody>
      </p:sp>
      <p:sp>
        <p:nvSpPr>
          <p:cNvPr id="6" name="Slide Number Placeholder 5">
            <a:extLst>
              <a:ext uri="{FF2B5EF4-FFF2-40B4-BE49-F238E27FC236}">
                <a16:creationId xmlns:a16="http://schemas.microsoft.com/office/drawing/2014/main" id="{33A66E30-96A4-436B-B75E-B7BFEA97E4F8}"/>
              </a:ext>
              <a:ext uri="{C183D7F6-B498-43B3-948B-1728B52AA6E4}">
                <adec:decorative xmlns:adec="http://schemas.microsoft.com/office/drawing/2017/decorative" val="1"/>
              </a:ext>
            </a:extLst>
          </p:cNvPr>
          <p:cNvSpPr>
            <a:spLocks noGrp="1"/>
          </p:cNvSpPr>
          <p:nvPr>
            <p:ph type="sldNum" sz="quarter" idx="4294967295"/>
          </p:nvPr>
        </p:nvSpPr>
        <p:spPr>
          <a:xfrm>
            <a:off x="798338" y="6270869"/>
            <a:ext cx="463260" cy="365125"/>
          </a:xfrm>
        </p:spPr>
        <p:txBody>
          <a:bodyPr/>
          <a:lstStyle/>
          <a:p>
            <a:fld id="{A7B8A0EF-CE87-AF42-9969-68B25532AF96}" type="slidenum">
              <a:rPr lang="en-US" b="1" smtClean="0"/>
              <a:pPr/>
              <a:t>9</a:t>
            </a:fld>
            <a:endParaRPr lang="en-US" b="1"/>
          </a:p>
        </p:txBody>
      </p:sp>
      <p:pic>
        <p:nvPicPr>
          <p:cNvPr id="4" name="Picture 3" descr="A graphic of a kinship family surrounded by colorful clouds, circles, and rectangles, some with words/phrases inside. The words/phrases are &quot;Stability,&quot; &quot;Siblings,&quot; &quot;Behavioral Health,&quot; &quot;Permanency,&quot; &quot;Safety,&quot; &quot;Mental Health,&quot; &quot;Cultural Identity,&quot; and &quot;Belonging&quot;">
            <a:extLst>
              <a:ext uri="{FF2B5EF4-FFF2-40B4-BE49-F238E27FC236}">
                <a16:creationId xmlns:a16="http://schemas.microsoft.com/office/drawing/2014/main" id="{8BB8CF37-B108-80EB-2576-19BE82B1E316}"/>
              </a:ext>
            </a:extLst>
          </p:cNvPr>
          <p:cNvPicPr>
            <a:picLocks noChangeAspect="1"/>
          </p:cNvPicPr>
          <p:nvPr/>
        </p:nvPicPr>
        <p:blipFill>
          <a:blip r:embed="rId3"/>
          <a:stretch>
            <a:fillRect/>
          </a:stretch>
        </p:blipFill>
        <p:spPr>
          <a:xfrm>
            <a:off x="1864543" y="981144"/>
            <a:ext cx="8071309" cy="4895712"/>
          </a:xfrm>
          <a:prstGeom prst="rect">
            <a:avLst/>
          </a:prstGeom>
        </p:spPr>
      </p:pic>
      <p:sp>
        <p:nvSpPr>
          <p:cNvPr id="3" name="TextBox 2">
            <a:extLst>
              <a:ext uri="{FF2B5EF4-FFF2-40B4-BE49-F238E27FC236}">
                <a16:creationId xmlns:a16="http://schemas.microsoft.com/office/drawing/2014/main" id="{703777D2-3E70-033A-58DE-966017F24644}"/>
              </a:ext>
            </a:extLst>
          </p:cNvPr>
          <p:cNvSpPr txBox="1"/>
          <p:nvPr/>
        </p:nvSpPr>
        <p:spPr>
          <a:xfrm>
            <a:off x="5625108" y="5977760"/>
            <a:ext cx="6444343" cy="830997"/>
          </a:xfrm>
          <a:prstGeom prst="rect">
            <a:avLst/>
          </a:prstGeom>
          <a:noFill/>
        </p:spPr>
        <p:txBody>
          <a:bodyPr wrap="square">
            <a:spAutoFit/>
          </a:bodyPr>
          <a:lstStyle/>
          <a:p>
            <a:r>
              <a:rPr kumimoji="0" lang="en-US" sz="1600" i="0" u="none" strike="noStrike" kern="1200" cap="none" spc="0" normalizeH="0" baseline="0" noProof="0">
                <a:ln>
                  <a:noFill/>
                </a:ln>
                <a:solidFill>
                  <a:srgbClr val="000000"/>
                </a:solidFill>
                <a:effectLst/>
                <a:uLnTx/>
                <a:uFillTx/>
                <a:ea typeface="+mn-ea"/>
                <a:cs typeface="+mn-cs"/>
              </a:rPr>
              <a:t>See: </a:t>
            </a:r>
            <a:r>
              <a:rPr lang="en-US" sz="1600" b="1">
                <a:hlinkClick r:id="rId4"/>
              </a:rPr>
              <a:t>www.gu.org/resources/children-thrive-in-grandfamilies/</a:t>
            </a:r>
            <a:r>
              <a:rPr lang="en-US" sz="1600" b="1"/>
              <a:t> </a:t>
            </a:r>
            <a:r>
              <a:rPr lang="en-US" sz="1600"/>
              <a:t>and </a:t>
            </a:r>
            <a:r>
              <a:rPr lang="en-US" sz="1600" b="1">
                <a:hlinkClick r:id="rId5"/>
              </a:rPr>
              <a:t>www.gksnetwork.org/resources/grandfamilies-kinship-families-strengths-challenges/</a:t>
            </a:r>
            <a:r>
              <a:rPr lang="en-US" sz="1600" b="1"/>
              <a:t>  </a:t>
            </a:r>
          </a:p>
        </p:txBody>
      </p:sp>
    </p:spTree>
    <p:extLst>
      <p:ext uri="{BB962C8B-B14F-4D97-AF65-F5344CB8AC3E}">
        <p14:creationId xmlns:p14="http://schemas.microsoft.com/office/powerpoint/2010/main" val="3404461347"/>
      </p:ext>
    </p:extLst>
  </p:cSld>
  <p:clrMapOvr>
    <a:masterClrMapping/>
  </p:clrMapOvr>
</p:sld>
</file>

<file path=ppt/theme/theme1.xml><?xml version="1.0" encoding="utf-8"?>
<a:theme xmlns:a="http://schemas.openxmlformats.org/drawingml/2006/main" name="GSKN Body Master">
  <a:themeElements>
    <a:clrScheme name="Grandfamiles &amp; Kinship Support Network">
      <a:dk1>
        <a:srgbClr val="000000"/>
      </a:dk1>
      <a:lt1>
        <a:srgbClr val="FFFFFF"/>
      </a:lt1>
      <a:dk2>
        <a:srgbClr val="2F082B"/>
      </a:dk2>
      <a:lt2>
        <a:srgbClr val="F1E2EA"/>
      </a:lt2>
      <a:accent1>
        <a:srgbClr val="D9531E"/>
      </a:accent1>
      <a:accent2>
        <a:srgbClr val="F5D4C7"/>
      </a:accent2>
      <a:accent3>
        <a:srgbClr val="3F7282"/>
      </a:accent3>
      <a:accent4>
        <a:srgbClr val="9EDBD9"/>
      </a:accent4>
      <a:accent5>
        <a:srgbClr val="54184F"/>
      </a:accent5>
      <a:accent6>
        <a:srgbClr val="CC99CC"/>
      </a:accent6>
      <a:hlink>
        <a:srgbClr val="105F53"/>
      </a:hlink>
      <a:folHlink>
        <a:srgbClr val="1A3575"/>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U_GSKN_Template_040622" id="{A58B801F-51A2-614B-A249-ED057BF97A7A}" vid="{7AE4A3BF-DDBD-B645-A455-DE493BE2FF44}"/>
    </a:ext>
  </a:extLst>
</a:theme>
</file>

<file path=ppt/theme/theme2.xml><?xml version="1.0" encoding="utf-8"?>
<a:theme xmlns:a="http://schemas.openxmlformats.org/drawingml/2006/main" name="1_GSKN Body Master">
  <a:themeElements>
    <a:clrScheme name="GU">
      <a:dk1>
        <a:srgbClr val="2C2C2C"/>
      </a:dk1>
      <a:lt1>
        <a:srgbClr val="FFFFFF"/>
      </a:lt1>
      <a:dk2>
        <a:srgbClr val="33003A"/>
      </a:dk2>
      <a:lt2>
        <a:srgbClr val="F1DCE7"/>
      </a:lt2>
      <a:accent1>
        <a:srgbClr val="CD3F1F"/>
      </a:accent1>
      <a:accent2>
        <a:srgbClr val="FEBEAE"/>
      </a:accent2>
      <a:accent3>
        <a:srgbClr val="335F6D"/>
      </a:accent3>
      <a:accent4>
        <a:srgbClr val="90D3CF"/>
      </a:accent4>
      <a:accent5>
        <a:srgbClr val="430C3F"/>
      </a:accent5>
      <a:accent6>
        <a:srgbClr val="B275B0"/>
      </a:accent6>
      <a:hlink>
        <a:srgbClr val="33606E"/>
      </a:hlink>
      <a:folHlink>
        <a:srgbClr val="430C3F"/>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U_GSKN_Template_040622" id="{A58B801F-51A2-614B-A249-ED057BF97A7A}" vid="{2D521439-FAE2-2D45-B03A-E7A9B8A7E057}"/>
    </a:ext>
  </a:extLst>
</a:theme>
</file>

<file path=ppt/theme/theme3.xml><?xml version="1.0" encoding="utf-8"?>
<a:theme xmlns:a="http://schemas.openxmlformats.org/drawingml/2006/main" name="3_GSKN Body Master">
  <a:themeElements>
    <a:clrScheme name="Grandfamiles &amp; Kinship Support Network">
      <a:dk1>
        <a:srgbClr val="000000"/>
      </a:dk1>
      <a:lt1>
        <a:srgbClr val="FFFFFF"/>
      </a:lt1>
      <a:dk2>
        <a:srgbClr val="2F082B"/>
      </a:dk2>
      <a:lt2>
        <a:srgbClr val="F1E2EA"/>
      </a:lt2>
      <a:accent1>
        <a:srgbClr val="D9531E"/>
      </a:accent1>
      <a:accent2>
        <a:srgbClr val="F5D4C7"/>
      </a:accent2>
      <a:accent3>
        <a:srgbClr val="3F7282"/>
      </a:accent3>
      <a:accent4>
        <a:srgbClr val="9EDBD9"/>
      </a:accent4>
      <a:accent5>
        <a:srgbClr val="54184F"/>
      </a:accent5>
      <a:accent6>
        <a:srgbClr val="CC99CC"/>
      </a:accent6>
      <a:hlink>
        <a:srgbClr val="105F53"/>
      </a:hlink>
      <a:folHlink>
        <a:srgbClr val="1A3575"/>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U_GSKN_Template_040622" id="{A58B801F-51A2-614B-A249-ED057BF97A7A}" vid="{7AE4A3BF-DDBD-B645-A455-DE493BE2FF44}"/>
    </a:ext>
  </a:extLst>
</a:theme>
</file>

<file path=ppt/theme/theme4.xml><?xml version="1.0" encoding="utf-8"?>
<a:theme xmlns:a="http://schemas.openxmlformats.org/drawingml/2006/main" name="GSKN Title Master">
  <a:themeElements>
    <a:clrScheme name="Grandfamiles &amp; Kinship Support Network">
      <a:dk1>
        <a:srgbClr val="000000"/>
      </a:dk1>
      <a:lt1>
        <a:srgbClr val="FFFFFF"/>
      </a:lt1>
      <a:dk2>
        <a:srgbClr val="2F082B"/>
      </a:dk2>
      <a:lt2>
        <a:srgbClr val="F1E2EA"/>
      </a:lt2>
      <a:accent1>
        <a:srgbClr val="D9531E"/>
      </a:accent1>
      <a:accent2>
        <a:srgbClr val="F5D4C7"/>
      </a:accent2>
      <a:accent3>
        <a:srgbClr val="3F7282"/>
      </a:accent3>
      <a:accent4>
        <a:srgbClr val="9EDBD9"/>
      </a:accent4>
      <a:accent5>
        <a:srgbClr val="54184F"/>
      </a:accent5>
      <a:accent6>
        <a:srgbClr val="CC99CC"/>
      </a:accent6>
      <a:hlink>
        <a:srgbClr val="105F53"/>
      </a:hlink>
      <a:folHlink>
        <a:srgbClr val="1A3575"/>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id="{FF575BFD-56B0-4200-B7B6-2E58E015A42D}" vid="{B7EB3C7C-C239-4062-88FF-0DF60FE5C99B}"/>
    </a:ext>
  </a:extLst>
</a:theme>
</file>

<file path=ppt/theme/theme5.xml><?xml version="1.0" encoding="utf-8"?>
<a:theme xmlns:a="http://schemas.openxmlformats.org/drawingml/2006/main" name="4_GSKN Body Master">
  <a:themeElements>
    <a:clrScheme name="Grandfamiles &amp; Kinship Support Network">
      <a:dk1>
        <a:srgbClr val="000000"/>
      </a:dk1>
      <a:lt1>
        <a:srgbClr val="FFFFFF"/>
      </a:lt1>
      <a:dk2>
        <a:srgbClr val="2F082B"/>
      </a:dk2>
      <a:lt2>
        <a:srgbClr val="F1E2EA"/>
      </a:lt2>
      <a:accent1>
        <a:srgbClr val="D9531E"/>
      </a:accent1>
      <a:accent2>
        <a:srgbClr val="F5D4C7"/>
      </a:accent2>
      <a:accent3>
        <a:srgbClr val="3F7282"/>
      </a:accent3>
      <a:accent4>
        <a:srgbClr val="9EDBD9"/>
      </a:accent4>
      <a:accent5>
        <a:srgbClr val="54184F"/>
      </a:accent5>
      <a:accent6>
        <a:srgbClr val="CC99CC"/>
      </a:accent6>
      <a:hlink>
        <a:srgbClr val="105F53"/>
      </a:hlink>
      <a:folHlink>
        <a:srgbClr val="1A3575"/>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id="{6178D410-1403-4EC8-B9E2-058D51454DE6}" vid="{F49BFD22-C9DE-474F-80C3-70B974A1BDAF}"/>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8e4af78-8246-4bc3-9bc4-78ae9d73607b">
      <Terms xmlns="http://schemas.microsoft.com/office/infopath/2007/PartnerControls"/>
    </lcf76f155ced4ddcb4097134ff3c332f>
    <TaxCatchAll xmlns="b4cde283-9962-4bab-b354-d801e20ed257" xsi:nil="true"/>
    <SharedWithUsers xmlns="b4cde283-9962-4bab-b354-d801e20ed257">
      <UserInfo>
        <DisplayName>Donna Butts</DisplayName>
        <AccountId>21</AccountId>
        <AccountType/>
      </UserInfo>
      <UserInfo>
        <DisplayName>Maari Weiss</DisplayName>
        <AccountId>4822</AccountId>
        <AccountType/>
      </UserInfo>
      <UserInfo>
        <DisplayName>Melissa Devlin</DisplayName>
        <AccountId>4914</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F7072FC8BEDFA4AB4AC5E9D176AD9DD" ma:contentTypeVersion="19" ma:contentTypeDescription="Create a new document." ma:contentTypeScope="" ma:versionID="253a6d32cefaefafcccafafc01fbfc54">
  <xsd:schema xmlns:xsd="http://www.w3.org/2001/XMLSchema" xmlns:xs="http://www.w3.org/2001/XMLSchema" xmlns:p="http://schemas.microsoft.com/office/2006/metadata/properties" xmlns:ns2="38e4af78-8246-4bc3-9bc4-78ae9d73607b" xmlns:ns3="b4cde283-9962-4bab-b354-d801e20ed257" targetNamespace="http://schemas.microsoft.com/office/2006/metadata/properties" ma:root="true" ma:fieldsID="56052c2bac1d43a48be717623a0143b7" ns2:_="" ns3:_="">
    <xsd:import namespace="38e4af78-8246-4bc3-9bc4-78ae9d73607b"/>
    <xsd:import namespace="b4cde283-9962-4bab-b354-d801e20ed25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e4af78-8246-4bc3-9bc4-78ae9d7360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0a0b4b1-23dc-4b15-922d-dd537dd05cd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4cde283-9962-4bab-b354-d801e20ed25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62a9529-2403-4a98-bd3a-5700766b250a}" ma:internalName="TaxCatchAll" ma:showField="CatchAllData" ma:web="b4cde283-9962-4bab-b354-d801e20ed25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48817E8-1DE5-4D45-9D7F-4E7C9F19FE1D}">
  <ds:schemaRefs>
    <ds:schemaRef ds:uri="38e4af78-8246-4bc3-9bc4-78ae9d73607b"/>
    <ds:schemaRef ds:uri="b4cde283-9962-4bab-b354-d801e20ed25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B2F60D9-AF7B-49A3-8F7F-C645D1AE5A3D}">
  <ds:schemaRefs>
    <ds:schemaRef ds:uri="http://schemas.microsoft.com/sharepoint/v3/contenttype/forms"/>
  </ds:schemaRefs>
</ds:datastoreItem>
</file>

<file path=customXml/itemProps3.xml><?xml version="1.0" encoding="utf-8"?>
<ds:datastoreItem xmlns:ds="http://schemas.openxmlformats.org/officeDocument/2006/customXml" ds:itemID="{05B7D739-40C5-4219-8622-682E97AC45DB}">
  <ds:schemaRefs>
    <ds:schemaRef ds:uri="38e4af78-8246-4bc3-9bc4-78ae9d73607b"/>
    <ds:schemaRef ds:uri="b4cde283-9962-4bab-b354-d801e20ed25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GU_GSKN_Template_040622 (1)</Template>
  <TotalTime>0</TotalTime>
  <Words>5413</Words>
  <Application>Microsoft Office PowerPoint</Application>
  <PresentationFormat>Widescreen</PresentationFormat>
  <Paragraphs>584</Paragraphs>
  <Slides>69</Slides>
  <Notes>64</Notes>
  <HiddenSlides>0</HiddenSlides>
  <MMClips>1</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69</vt:i4>
      </vt:variant>
    </vt:vector>
  </HeadingPairs>
  <TitlesOfParts>
    <vt:vector size="86" baseType="lpstr">
      <vt:lpstr>Aptos</vt:lpstr>
      <vt:lpstr>Arial</vt:lpstr>
      <vt:lpstr>Arial Black</vt:lpstr>
      <vt:lpstr>Barlow SemiBold</vt:lpstr>
      <vt:lpstr>Calibri</vt:lpstr>
      <vt:lpstr>Century Gothic</vt:lpstr>
      <vt:lpstr>Courier New</vt:lpstr>
      <vt:lpstr>Open Sans</vt:lpstr>
      <vt:lpstr>Symbol</vt:lpstr>
      <vt:lpstr>Times New Roman</vt:lpstr>
      <vt:lpstr>Wingdings</vt:lpstr>
      <vt:lpstr>Wingdings 3</vt:lpstr>
      <vt:lpstr>GSKN Body Master</vt:lpstr>
      <vt:lpstr>1_GSKN Body Master</vt:lpstr>
      <vt:lpstr>3_GSKN Body Master</vt:lpstr>
      <vt:lpstr>GSKN Title Master</vt:lpstr>
      <vt:lpstr>4_GSKN Body Master</vt:lpstr>
      <vt:lpstr>Valuing and Supporting Kin Caregivers  A Training for Child Welfare Agencies</vt:lpstr>
      <vt:lpstr>Welcome!  What We’re Covering Today</vt:lpstr>
      <vt:lpstr>Key Takeaways</vt:lpstr>
      <vt:lpstr>Poll 1 – Benefits of Kinship Care</vt:lpstr>
      <vt:lpstr>Webinar on Family Dynamics in Kinship Families</vt:lpstr>
      <vt:lpstr>Challenges and Solutions</vt:lpstr>
      <vt:lpstr>Benefits of Kin-Specific Licensing</vt:lpstr>
      <vt:lpstr>How We  Got Here </vt:lpstr>
      <vt:lpstr>Kinship Strengths: Children Thrive</vt:lpstr>
      <vt:lpstr>Kinship Families Improve Outcomes For Children</vt:lpstr>
      <vt:lpstr>Decades of Federal Law Affirming the Importance of Kinship Care</vt:lpstr>
      <vt:lpstr>Quote 1</vt:lpstr>
      <vt:lpstr>“lost generation”</vt:lpstr>
      <vt:lpstr>Quote 2</vt:lpstr>
      <vt:lpstr>Jamie Foxx quote</vt:lpstr>
      <vt:lpstr>Grand Successes</vt:lpstr>
      <vt:lpstr>5 GRANDRALLIES – 2003 - 2017</vt:lpstr>
      <vt:lpstr>Sarah Smalls quote</vt:lpstr>
      <vt:lpstr>Public Support</vt:lpstr>
      <vt:lpstr>Ashley</vt:lpstr>
      <vt:lpstr>Home 1 - Birthday</vt:lpstr>
      <vt:lpstr>Home 2 - Birthday</vt:lpstr>
      <vt:lpstr>Children in Kinship/ Grandfamilies </vt:lpstr>
      <vt:lpstr>Racial Overrepresentation in Grandfamilies</vt:lpstr>
      <vt:lpstr>Percentage of Children in Foster Care Being Raised by Relatives</vt:lpstr>
      <vt:lpstr>Why Unlicensed/Unsupported? </vt:lpstr>
      <vt:lpstr>Financial Support  for Kin </vt:lpstr>
      <vt:lpstr>National – Support Comparison</vt:lpstr>
      <vt:lpstr>Insert Name of State – Support Comparison</vt:lpstr>
      <vt:lpstr>TANF Resources</vt:lpstr>
      <vt:lpstr>Poll 2 – Foster Care  Maintenance Payments </vt:lpstr>
      <vt:lpstr>Quote 3</vt:lpstr>
      <vt:lpstr>Cost of Raising a Child</vt:lpstr>
      <vt:lpstr>Additional Benefits for Kinship Families Exiting Foster Care</vt:lpstr>
      <vt:lpstr>Additional Considerations for Children Who Are Adopted by Their Kin</vt:lpstr>
      <vt:lpstr>  Supporting Kin Through Foster Care Licensing</vt:lpstr>
      <vt:lpstr>Key Steps to Creating a Kin-First Culture</vt:lpstr>
      <vt:lpstr>Step 5 – Make Licensing Kin a Priority</vt:lpstr>
      <vt:lpstr>What the Rule Says</vt:lpstr>
      <vt:lpstr>Kin-Specific Foster Home Approval: Recommended Standards of National Organizations</vt:lpstr>
      <vt:lpstr>Kin-Specific Foster Home Approval:  National Nonprofit Partners</vt:lpstr>
      <vt:lpstr>Co-Design of Standards</vt:lpstr>
      <vt:lpstr>Kin-Specific Standards &amp; Tools</vt:lpstr>
      <vt:lpstr>Federal Law: Background Checks</vt:lpstr>
      <vt:lpstr>Kin Standards: Background Checks</vt:lpstr>
      <vt:lpstr>Federal Barrier Crimes</vt:lpstr>
      <vt:lpstr>Rapid Uptake!</vt:lpstr>
      <vt:lpstr>Value of the Child Welfare Agency in Supporting Kin</vt:lpstr>
      <vt:lpstr>Child Protection &amp; Foster Care</vt:lpstr>
      <vt:lpstr>Scenario 1</vt:lpstr>
      <vt:lpstr>Scenario 2</vt:lpstr>
      <vt:lpstr>Scenario 3</vt:lpstr>
      <vt:lpstr>Scenario 4</vt:lpstr>
      <vt:lpstr>Kinship Caregiving Options</vt:lpstr>
      <vt:lpstr>Adoption and Guardianship for Children in  Kinship Foster Care: Comparison Charts</vt:lpstr>
      <vt:lpstr>Additional Resources </vt:lpstr>
      <vt:lpstr>Kin-Finding Toolkit</vt:lpstr>
      <vt:lpstr>Tips to Include Kinship/Grandfamilies in Programmatic Decision-Making</vt:lpstr>
      <vt:lpstr>Strengthen Services &amp; Support</vt:lpstr>
      <vt:lpstr>State and Tribal  GrandFacts </vt:lpstr>
      <vt:lpstr>Guidebooks for Caregivers</vt:lpstr>
      <vt:lpstr>Children’s Books</vt:lpstr>
      <vt:lpstr>Children’s Book &amp;  Young Adult Novel </vt:lpstr>
      <vt:lpstr>Add a slide with your website here</vt:lpstr>
      <vt:lpstr>Network website homepage</vt:lpstr>
      <vt:lpstr>Stay Connected &amp; Access Support</vt:lpstr>
      <vt:lpstr>Insert your contact info here</vt:lpstr>
      <vt:lpstr>GRAND Voice Genia Newkirk</vt:lpstr>
      <vt:lpstr>Disclaimer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O'Connor</dc:creator>
  <cp:lastModifiedBy>Ana Beltran</cp:lastModifiedBy>
  <cp:revision>1</cp:revision>
  <cp:lastPrinted>2025-02-06T23:11:35Z</cp:lastPrinted>
  <dcterms:created xsi:type="dcterms:W3CDTF">2022-04-07T15:21:03Z</dcterms:created>
  <dcterms:modified xsi:type="dcterms:W3CDTF">2025-04-18T14:46:54Z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0x0101003F7072FC8BEDFA4AB4AC5E9D176AD9DD</vt:lpwstr>
  </property>
  <property fmtid="{D5CDD505-2E9C-101B-9397-08002B2CF9AE}" pid="3" name="MediaServiceImageTags">
    <vt:lpwstr/>
  </property>
</Properties>
</file>